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круга: основная формула и 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круга и не спутать её с окружностью?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площадь круга и 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 — одна из ключевых формул геометрии. Она помогает измерять внутреннюю часть круглых фигур, сравнивать предметы и уверенно решать школьные задачи с радиусом и диаметром.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окружность и их элементы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точка, от которой до любой точки окружности одинаковое расстояние. Именно она задаёт положение круга и позволяет строить его основные элементы.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 — отрезок от центра до окружности. Все радиусы одного круга равны, а их длина напрямую определяет размер всего круга и его площадь.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 соединяет две точки окружности. Он в два раза больше радиуса, поэтому его удобно использовать для быстрых вычислений.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 внутренняя часть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только линия границы, а круг включает всю область внутри неё. Площадь относится именно к внутренней части, а не к линии.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круга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находят по формуле S = πr². В ней площадь зависит от радиуса, а число π связывает круг с его геометрическими свойствами.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 диаметр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условии указан диаметр, сначала находят радиус: r = d/2. После этого радиус подставляют в формулу и выполняют вычисления по обычному порядку.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квадрат радиуса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входит в формулу во второй степени, поэтому площадь растёт быстрее, чем сам радиус. Это делает маленькое увеличение размера особенно заметным.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всегда пишут в квадратных единицах: см², м² или мм². Например, при r = 3 см получаем S = 9π см².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круга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школьных задач по формуле S = πr²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помогает связать радиус круга с его площадью. В школе его обычно берут приближённо, чтобы быстро получать точный для задачи ответ.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3,14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часто округляют π в школьных вычислениях площади круга.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радиуса заметно меняет площадь, потому что радиус в формуле возводится в квадрат.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радиуса увеличивает площадь в 4 раза, поэтому рост происходит очень быстро.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площадь при увеличении радиуса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S = πr², π ≈ 3,14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площади кругов с разными радиусами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площадь при разных значениях радиуса и помогает быстро сравнивать результаты.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радиус, тем сильнее растёт площадь; при удвоении радиуса она увеличивается в 4 раза.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S = πr², π ≈ 3,14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площади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всегда записывают в квадратных единицах: мм², см², дм² или м². Это показывает, что измеряется именно поверхность, а не длина линии.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единица делает ответ неверным, даже если числа посчитаны правильно. Поэтому единицы нужно проверять сразу после подстановки в формулу.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радиусом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 указан в сантиметрах, то и площадь обычно выражают в см². При переводе радиуса в метры ответ будет уже в м².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стоит ещё раз посмотреть на условие задачи и убедиться, что в записи есть именно квадратные единицы, а не просто длина.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в окружающих предметах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и монета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часов и монеты круглая форма, поэтому площадь помогает оценить размер их поверхности. Это удобно, когда нужно сравнить одинаковые по форме предметы.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Крышка и посуда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крышки кастрюли круглая рабочая поверхность, и её площадь помогает понимать, сколько материала нужно для изготовления или покрытия детали.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мишень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мишени и разметка на площадках часто имеют несколько зон. Знание площади помогает сравнивать размеры этих зон и их соотношение.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и пицца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и пицца — знакомые примеры круглых объектов из повседневной жизни. Формула площади позволяет оценить их поверхность и легче решать практические задачи.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площадь круга отличается от длины окружности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величины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описывает только её границу, а площадь круга показывает, сколько места занимает внутренняя часть фигуры. Это разные характеристики, хотя относятся к одному объекту.
</a:t>
            </a:r>
            <a:endParaRPr lang="en-US" sz="2392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площадь растёт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площади радиус возводится в квадрат, поэтому при увеличении радиуса результат меняется сильнее, чем длина окружности. Из-за этого площадь увеличивается особенно быстро.
</a:t>
            </a:r>
            <a:endParaRPr lang="en-US" sz="2333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длины окружности используют формулу C = 2πr, а для площади — S = πr². В обеих формулах есть радиус, но работает он по-разному.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требуется узнать протяжённость границы, считают длину окружности. Если нужно определить размер закрашенной части или поверхности, находят площадь круга и записывают ответ в квадратных единицах.
</a:t>
            </a:r>
            <a:endParaRPr lang="en-US" sz="2201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величины зависят от радиуса, но реагируют на его увеличение по-разному. Это помогает увидеть, почему площадь быстрее становится большой.
</a:t>
            </a:r>
            <a:pPr algn="l" indent="0" marL="0">
              <a:lnSpc>
                <a:spcPct val="150041"/>
              </a:lnSpc>
              <a:buNone/>
            </a:pPr>
            <a:r>
              <a:rPr lang="en-US" sz="2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росте радиуса площадь увеличивается заметно быстрее длины окружности, потому что в формуле площади радиус стоит в квадрате.
</a:t>
            </a:r>
            <a:endParaRPr lang="en-US" sz="233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формулы круга: сравнение зависимостей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формулам C = 2πr и S = πr², π ≈ 3,14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1964860"/>
            <a:ext cx="10121400" cy="59686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площади круга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заметить самые частые ошибки и сразу выбрать правильный способ вычисления.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самой формулой, а с подстановкой, единицами измерения и порядком вычислений.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школьных ошибок при решении задач на площадь круга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квадрат радиуса, затем умножают на π. Полученный ответ показывает размер внутренней части круга, а не длину его границы.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50,24 см²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площадь круга при радиусе 4 см.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по формуле S = πr² при r = 4 см, π ≈ 3,14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решения, если дан диаметр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диаметр круга равен 10 см, его нужно разделить на 2. Получаем радиус 5 см, а именно радиус всегда используется в формуле площади.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Выполняем вычисление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в квадрате даёт 25, поэтому площадь равна 25π см². При π ≈ 3,14 получаем 78,5 см², если округлить до десятых.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 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записываем S = πr² и подставляем найденный радиус: S = π·5². Сначала вычисляют квадрат, а уже потом умножают результат на π.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 диаметром требуют внимательности: сначала нужен радиус, и только потом можно находить площадь. Такой порядок помогает избежать самых частых ошибок.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задаче на площадь круга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быстро найти ошибку в вычислении и записи ответа.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нужна там, где важно знать размер круглой поверхности: от предметов быта до технических деталей и спортивных объектов.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сравнивать поверхности одинаковой формы и рассчитывать материалы, покрытие и размеры в практических задачах.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площадь круга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жизни и школьного курса геометрии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темы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определяется только радиусом: чем он больше, тем больше внутренняя область фигуры. Именно поэтому радиус — ключевая величина во всей теме.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вычисления используют формулу S = πr². Она показывает, что в отличие от длины окружности площадь зависит не просто от радиуса, а от его квадрата.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 диаметр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условии указан диаметр, сначала находят радиус, разделив его пополам. Только после этого можно подставлять значение в формулу и вычислять площадь.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единицах: мм², см², дм² или м². Это обязательный признак правильного ответа в любой задаче.
</a:t>
            </a:r>
            <a:endParaRPr lang="en-US" sz="24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47833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для проверки вычислений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значения удобно использовать как быстрый ориентир: они помогают проверить подстановку, вычисления и округление без повторного полного решения.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полученный ответ сильно отличается от опорных значений, значит, допущена ошибка в радиусе, квадрате, π или единицах измерения.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S = πr² при π ≈ 3,14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круга: формула, вычисление и 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помогает увидеть, сколько места занимает его внутренняя часть. Освоив формулу S = πr², можно уверенно решать задачи и проверять результаты в реальных ситуациях.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2026-06-03T11:42:30Z</dcterms:created>
  <dcterms:modified xsi:type="dcterms:W3CDTF">2026-06-03T11:42:30Z</dcterms:modified>
</cp:coreProperties>
</file>