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в русском языке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— основа слога и звучания русской речи.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знать гласные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встречаются почти в каждом слове: они помогают читать без ошибок, делить слова на слоги, ставить ударение и проверять написание. Даже одна неверная гласная может изменить смысл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гласный звук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 образуется тогда, когда воздух свободно проходит через рот, почти не встречая преграды. Поэтому он звучит ясно и чисто.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можно тянуть долго: ааа, ооо, ууу. В отличие от многих согласных, они почти не содержат шума и хорошо слышны в речи.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слог обязательно имеет один гласный звук в центре. Без гласного слог не образуется, поэтому именно он задаёт основу звучания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88336"/>
            <a:ext cx="4843800" cy="2307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буквы и гласные звуки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буквы и звуки, которые они обозначают.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для обозначения гласных больше, чем самих гласных звуков: Я, Ё, Ю, Е в некоторых позициях передают два звука.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соотношение гласных букв и звуков.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гласные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[о] и [у] слышатся с округлением губ, а [и] звучит особенно узко и «улыбчиво». [э] и [ы] произносятся без сильного округления губ.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различия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гласных зависит от того, как расположен язык и насколько открыты губы. [а] произносится широко и открыто, потому что рот раскрыт сильнее всего.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языка и губ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гласные чаще встречаются в словах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школьных слов; подсчёт для демонстрации частоты гласных.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гласных в наборе школьных слов и помогает сравнить их по частоте.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[а], [о], [и] и [е]; реже — [у], [ы], [э]. Это отражает общий состав часто употребляемых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820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66800" y="170107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 безударные гласные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78350" y="2617675"/>
            <a:ext cx="2881200" cy="17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ударением гласный произносится сильнее, дольше и отчётливее. Его легче услышать и проверить при письме, потому что звук звучит ясно.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1278350" y="2162300"/>
            <a:ext cx="28812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гласный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984450" y="2617675"/>
            <a:ext cx="2881200" cy="17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ударения гласный короче и слабее. Он слышится не так чётко, поэтому при письме такие места чаще всего требуют проверки по слову-родственнику.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984450" y="2162300"/>
            <a:ext cx="28812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Безударный гласный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безударной гласной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правильную букву в слове.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помогают делить слова на слоги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слогов в слове обычно совпадает с количеством гласных звуков. Именно гласный образует центр слога и делает слово удобным для чтения.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словах ма-ли-на, ко-ро-ва и у-чи-тель легко услышать три слога. Согласные сами слог не образуют, а лишь окружают гласный.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гласные важны не только для произношения, но и для переноса слов. Если правильно определить слоги, читать и писать становится намного легче.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Я, Ё, Ю, 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Я, Ё, Ю, Е называют йотированными. В начале слова, после гласной, а также после ь и ъ они обозначают два звука: [йа], [йо], [йу], [йэ].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согласных эти буквы чаще показывают мягкость предыдущего согласного: мяч, тётя, люк, лес. Поэтому одна и та же буква может вести себя по-разному в зависимости от позиции.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Я, Ё, Ю, Е обозначают два звука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графики и фонетики; школьный курс русского языка.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в каких позициях буквы Я, Ё, Ю, Е передают два звука, а когда лишь указывают на мягкость согласного.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буквы определяет её роль: в начале слова и после ь, ъ она часто даёт два звука, а после согласной смягчает предыдущий звук.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ударных и безударных гласных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пары слов из школьного курса русского языка.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разницу в силе звучания: под ударением гласный произносится полнее, а без ударения — короче и слабее.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меняет звучание слова, но его написание не всегда совпадает с произношением; поэтому безударные гласные часто нужно проверять.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Орфоэпия: правильное произношение гласных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учит говорить по нормам литературного русского языка: чётко произносить ударные гласные и не заменять один звук другим в словах.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быстром чтении нельзя «съедать» безударные гласные: даже короткий звук помогает сохранить понятность слова и его ритм в речи.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различать [а] и [о] под ударением, а также не смешивать [и] и [ы], потому что ошибка сразу делает речь менее точной.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вслух тренировать слова молоко́, коро́ва, уче́ник, краси́вый, чтобы запомнить правильное звучание и говорить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гласная меняет смысл слова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пары слов, которые различаются только одной гласной или местом ударения, но обозначают разные предметы, признаки или действия.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пары помогают понять, что внимательное отношение к гласным важно не только для грамотного письма, но и для точного понимания смысла.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за́мок и замо́к звучат похоже, однако первое слово называют крепость, а второе — устройство для запирания двери.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гласные чаще всего встречаются в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частотности гласных в русских словах; обобщение для школьного уровня.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гласных особенно заметна в коротких и часто употребляемых словах, которые школьники слышат и пишут каждый день.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преобладают [а], [о], [и] и [е], а редкие [ы], [у], [э] встречаются заметно реже.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 скороговорках и чистоговорках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и чистоговорки помогают отрабатывать чёткое произношение гласных, потому что в них звуки повторяются быстро и в разных сочетаниях. Это удобно для тренировки дикции.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«У ужа — ужата, у ежа — ежата» и «Шла Саша по шоссе и сосала сушку» учат слышать различия между гласными и сохранять темп без потери ясности.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звука к букве и от буквы к звуку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соотнести услышанный звук с правильной буквой и проверить, не обозначает ли она два звука.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гласных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пропуск безударной гласной на письме, когда ученик пишет слово так, как оно слышится в быстром произношении.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буквы А и О, Е и И, особенно в словах, где звук звучит неясно или не совпадает с написанием под ударением.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неверное деление слова на слоги и неправильный перенос, потому что слог всегда строится вокруг гласного звука.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непроверяемым написанием, например корабль, работа, собака, сейчас, нужно пользоваться вниманием, тренировкой и словарём.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гласных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показывает основные признаки гласных звуков и букв, которые нужно запомнить при чтении и письме.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темы — количество звуков и букв, роль гласного в слоге и влияние ударения на звучание.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раздел «Фонетика и графика».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делают речь точной и понятной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помогают строить слоги, различать слова и проверять написание. Если знать их особенности, легче читать, писать, переносить слова и говорить грамотно.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2026-05-22T05:22:50Z</dcterms:created>
  <dcterms:modified xsi:type="dcterms:W3CDTF">2026-05-22T05:22:50Z</dcterms:modified>
</cp:coreProperties>
</file>