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походом: что нужно проверить, чтобы путь был безопасным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маршрут, погоду, одежду и рюкзак перед выходом.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начинается дома: так поход проходит спокойнее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поход не начинается у тропы: дома проверяют маршрут, обувь, воду и тёплые вещи. Если всё собрано заранее, меньше спешки, усталости и риска вернуться раньше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маршрут для школьников 11–12 лет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короткую и понятную тропу без крутых подъёмов, болот и переходов через воду. Начинающим лучше идти там, где есть ориентиры и место для отдыха.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должен быть знакомым или хорошо изученным по карте. Важны небольшой километраж и возможность быстро сократить путь, если начнётся дождь или похолодает.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идти по местности, где легко связаться со взрослыми и вернуться назад без сложной развилки. Это помогает не теряться и не тратить силы зря.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маршрута и главные ориентиры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изучить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карту и определяют направление движения. Полезно заранее понять, где группа сможет остановиться, перейти на более короткий путь или вернуться к старту.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отметки помогают идти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ищут тропу, развилку, мост, реку, место стоянки и точку возврата. Такие ориентиры помогают быстро понять, где находится группа, даже без долгих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обычно состоит рюкзак школьника в походе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и самые заметные вещи должны лежать сверху или в лёгком доступе.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больше места занимают вода и одежда, а самые важные для безопасности предметы должны быть доступны сразу.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для школьного похода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вещи для одного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помогает идти налегке и не перегружать спину.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быть лёгким, но достаточным для погоды, дороги и быстрой помощи при мелких проблемах.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школьного похода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походу по шагам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школьным выходом в поход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 походе: правило трёх слоёв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удерживает тепло и помогает не замёрзнуть во время привала. Он должен быть удобным, не сковывать движения и легко сниматься, если станет жарко.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отводит влагу от тела, чтобы ребёнок не вспотел и не начал быстро мерзнуть на остановке или при ветре. Для этого лучше подходят ткани, которые быстро сохнут.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носки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похода нужны удобные ботинки или кроссовки с нескользящей подошвой. Запасные носки помогают сохранить сухость и уменьшить риск натёртостей.
</a:t>
            </a:r>
            <a:endParaRPr lang="en-US" sz="11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решение о выходе в поход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ещё раз проверить прогноз и время возможных осадков.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и суше погода, тем безопаснее поход; при грозе, сильном дожде или ветре лучше сокращать маршрут или переносить выход.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оценки погодных условий перед походом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 в пути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короткий поход обычно берут 1–1,5 л воды на человека. Пить лучше понемногу и регулярно, не дожидаясь сильной жажды.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перекуса подойдут яблоки, орехи, сухофрукты, галеты, бутерброды или батончик в прочной упаковке. Такая еда быстро восполняет силы и не занимает много места.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тяжёлая пища и слишком большой запас еды мешают идти легче. Они усиливают жажду, добавляют вес рюкзаку и быстрее вызывают усталость.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аптечка в походе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Пластырь для натёртых пяток
</a:t>
            </a:r>
            <a:pPr algn="l" indent="0" marL="0">
              <a:lnSpc>
                <a:spcPct val="115000"/>
              </a:lnSpc>
              <a:buNone/>
            </a:pPr>
            <a:r>
              <a:rPr lang="en-US" sz="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тропе даже новая обувь может натереть пятку уже через час. Поэтому в маленькой аптечке всегда держат пластырь и бинт: они помогают быстро закрыть ссадину и не остановить поход из-за боли. Компактная упаковка легко помещается в боковом кармане рюкзака.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и салфетки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 земле или контакта с травой важно быстро очистить кожу. Для этого берут антисептик и влажные салфетки, чтобы обработать царапину до привала. Такие вещи почти не занимают места, но заметно уменьшают риск раздражения и воспаления.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лекарства без лишних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школьника есть индивидуальные лекарства, они должны лежать отдельно и быть подписаны. В поход берут только то, что действительно нужно: средство от укусов, личные таблетки, инструкцию для взрослого. Так аптечка остаётся лёгкой, но при этом полезной и безопасной.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сборах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мелочи чаще всего создают проблемы в дороге.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несложные, но важные промахи: лишний вес, отсутствие защиты от дождя и нехватка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 подготовке к школьному походу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погода изменилась внезапно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безопасного поведения в школьном походе.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группе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нужно вместе с группой: не убегать вперёд и не отставать без разрешения. Тогда ведущий видит всех участников, а маршрут остаётся под контролем даже на незнакомой тропе.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уходить в лес одному, пробовать незнакомые грибы и ягоды или шуметь рядом с животными. Спокойное и согласованное поведение снижает риск потеряться и попасть в опасную ситуацию.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привалах школьников пересчитывают по списку или по парам. Это помогает быстро заметить, если кто-то задержался, и не начинать движение, пока не соберутся все.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время перед выходом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особенно полезно заранее разложить вещи вечером. Тогда утром остаётся только проверить список и спокойно выйти без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 сбор и повторную проверку вещей, поэтому готовиться лучше заранее, а не в последний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урока, условное распределение времени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для мусора нужен каждому участнику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поведению на природе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пакет помогает унести все фантики, бутылки и остатки еды обратно. Так место привала остаётся чистым после ухода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потеряться на маршруте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ориентиры и простые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Свисток, карта, компас и яркая одежда помогают быстрее найти путь и привлечь внимание. На незнакомой тропе это особенно важно, если группа растянулась или остановилась у развилки.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ведёт группу и где встречаться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должны знать имя ответственного взрослого и заранее согласованные места встречи. Если кто-то отстал, проще вернуться к понятной точке, чем искать друг друга по всему лесу.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усталости в походе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маршрут становится труднее, если нагрузка распределена плохо. Поэтому удобство экипировки не менее важно, чем сам путь.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усталость дают лишний вес и неудобная обувь, а значит, лучше заранее облегчить рюкзак и проверить снаряжение.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урока, условная оценка факторов усталости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проверка перед выходом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всё ли собрано и не перегружен ли рюкзак. Он должен удобно сидеть на спине и не мешать идти.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запас воды и лёгкий перекус. Это особенно важно, если дорога окажется длиннее, чем ожидалось.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одежду по погоде, заряженный телефон, карту и аптечку. Эти вещи нужны, если условия внезапно изменятся.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берут пакет для мусора и ещё раз сверяют список. Такая короткая пауза помогает не забыть важную мелочь.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подготовка делает поход спокойным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выбран по силам, а вещи собраны заранее, поход проходит легче и увереннее. Тогда остаётся больше сил на природу, общение и новые впечатления.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2026-05-20T23:00:38Z</dcterms:created>
  <dcterms:modified xsi:type="dcterms:W3CDTF">2026-05-20T23:00:38Z</dcterms:modified>
</cp:coreProperties>
</file>