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направления влияния научно-технического прогресса на жизнь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формирует современный образ жизни и социальные преобразования.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научно-технические открытия привели к индустриализации, электричеству, коммуникациям и цифровой революции, существенно изменив общество и культуру.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научно-технических изменений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антибиотики спасают миллионы жизней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введение вакцин и разработка антибиотиков существенно снизили смертность от инфекционных заболеваний, что стало основой для роста продолжительности жизни во всём мире.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санитарных условий и 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гигиенических стандартов, доступная медицина и санитария предотвращают распространение болезней, увеличивая средний возраст и качество жизни населения.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пожилых и новые задачи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Удлинение жизни приводит к увеличению доли пожилых, что рождает спрос на специализированные профессии в уходе и медицине, а также адаптацию социальной инфраструктуры.
</a:t>
            </a:r>
            <a:endParaRPr lang="en-US" sz="1043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роста продолжительности жизни и их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поддерживается массовым образованием и развитием цифровых платформ для обучения.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значительно повышалась благодаря обязательным школам, доступу к знаниям и дистанционному обучению.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глобальной грамотности: 1900–2020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IT-профессии, инженерия и биотехнологии — ключевые драйверы развития экономики.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 навыки анализа данных и программирования непрерывно растёт в разных сферах.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снижает роль монотонного труда, делая работу более интеллектуальной.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работа и гибкие формы занятости стали нормой для многих профессий.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на рынке труда: новые профессии и компетенции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мобильные приложения обеспечили мгновенную связь вне зависимости от расстояния, расширяя возможности общения.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Возросло значение цифровой идентичности через социальные сети, видеоконференции и мессенджеры в повседневной жизни.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коммуникации: Интернет и социальные платформы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86427"/>
            <a:ext cx="3848986" cy="1975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демонстрирует изменения в бытовых технологиях и коммуникациях.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значительно облегчают домашние задачи и повышают комфорт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бытовых технологий: раньше и сейчас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шума и загрязнения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Электротранспорт уменьшил уровень шума и выбросов в воздух, улучшая экологическую обстановку в городах и способствуя здоровью жителей.
</a:t>
            </a:r>
            <a:endParaRPr lang="en-US" sz="1348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пропускной способности дорог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трамваев и метро позволило оптимизировать перевозки, увеличив пропускную способность и расширив возможности общественного транспорта.
</a:t>
            </a:r>
            <a:endParaRPr lang="en-US" sz="1121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средства мобильности в 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электросамокатов и велосипедов создаёт гибкие экологичные пути перемещения и стимулирует здоровый образ жизни.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электрического транспорта на городскую среду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научные публикации и рынок технологий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внедрения научной инновации в жизнь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 и их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вещей объединяет голосовые помощники, умные лампы и системы видеонаблюдения для управления домом через смартфон или голос.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энергоэффективность и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термостаты и датчики повышают энергоэффективность, улучшая безопасность и комфорт в быту.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дом и IoT: автоматизация и комфорт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библиотеки и онлайн-платформы, такие как Coursera и Khan Academy, предоставляют людям доступ к разнообразным образовательным материалам и курсам без территориальных ограничений.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образовательные ресурсы позволяют готовиться к экзаменам и осваивать ключевые навыки XXI века, включая критическое мышление и цифровую грамотность, что востребовано на рынке труда.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становится основой для профессионального роста, обеспечивая людям возможность самостоятельного выбора направления обучения и повышения квалификации в удобном формате.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ресурсы и возможности самообразования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2005 по 2023 годы распространение интернета значительно увеличилось, особенно в развивающихся регионах, что способствует улучшению информационной доступности.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тенденция к сокращению цифрового разрыва, однако сохраняются значительные региональные и социальные различия в доступе к интернету.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пользователей Интернета в разных регионах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вакцины на основе ДНК и РНК существенно повысили эффективность профилактики инфекций, а технологии генетического редактирования CRISPR/Cas9 позволяют корректировать наследственные заболевания.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искусственных органов и биочипов улучшает диагностику и мониторинг здоровья, открывая новые перспективы для лечения и индивидуализации медицинских услуг.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биотехнологий и развитие генной инженерии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Начало осознания экорисков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загрязнения и глобального потепления привлекли внимание общества, началось формирование экологического движения и нормативных актов.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Развитие альтернативной энергетики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 внедряются солнечные, ветровые и гидроэлектростанции как источники защиты климата и снижения выбросов углекислого газа.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2010-е: Раздельный сбор и 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внедряются системы сортировки отходов, стимулируются программы переработки и вторичного использования материалов.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2020-е: Экологичные технологии и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биоразлагаемые упаковки и стандарты экологичного производства с целью сокращения негативного воздействия на окружающую среду.
</a:t>
            </a:r>
            <a:endParaRPr lang="en-US" sz="1396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и технологические решения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699" y="2728778"/>
            <a:ext cx="809460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форм досуга до 1980 года и после 2000 года отражает переход активности в цифровое пространство и рост роли интернета.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досуг активно смещается в онлайн, что влияет на формирование цифровых навыков и новых форм коммуникации у молодого поколения.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Gallup, 2021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Досуг: эволюция развлечений и потребления информации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широко применяется в голосовых ассистентах и системах прогнозирования, значительно улучшая качество поиска информации и пользовательского опыта.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финансах и медицине AI автоматизирует анализ данных и обслуживание, повышая оперативность и точность, что способствует удобству и эффективности повседневных задач.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искусственного интеллекта в повседневные процессы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900827"/>
            <a:ext cx="542227" cy="4337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межкультурные обмены через технологии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мировому кино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позволяют массово смотреть иностранные фильмы с субтитрами и переводами, способствуя культурному обмену и расширению кругозора.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музыкальная индустрия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Стриминговые сервисы предоставляют мгновенный доступ к музыкальным жанрам со всего мира, формируя новые культурные тенденции и сообщества.
</a:t>
            </a:r>
            <a:endParaRPr lang="en-US" sz="1668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Переводческие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переводчики и субтитры облегчают восприятие иностранных текстов и видео, способствуя межъязыковому общению.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программы и студенческие обмены расширяют возможности обучения и межкультурного взаимодействия между странами.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кибератак и методы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количество фишинг-атак, вирусов и вредоносного ПО, нацеленных на IT-инфраструктуры, что требует усиления системы шифрования и биометрической аутентификации.
</a:t>
            </a:r>
            <a:endParaRPr lang="en-US" sz="1561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Нормативное регулирование и биометрия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Законодательство, включая GDPR, внедряется для защиты приватности и предотвращения утечек персональных данных, что обеспечивает повышение безопасности в цифровом пространстве.
</a:t>
            </a:r>
            <a:endParaRPr lang="en-US" sz="1530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угрозы и защита данных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неравенство: доступ к новым технологиям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разрыв сохраняется между развитыми и развивающимися странами, осложняющий доступ к современным информационным ресурсам и технологиям.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сельских районов часто ограничены в скоростном интернете и оборудовании, что снижает возможности получения качественного образования и удалённой работы.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стремятся развивать инфраструктуру и снижать барьеры, способствуя равноправному включению всех слоёв населения в цифровую экономику.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технологий и ценностей в будущем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меняет жизнь, создавая новые возможности и вызовы; устойчивое развитие требует этического подхода, повышения цифровой грамотности и экологической ответственности.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2026-05-07T22:01:31Z</dcterms:created>
  <dcterms:modified xsi:type="dcterms:W3CDTF">2026-05-07T22:01:31Z</dcterms:modified>
</cp:coreProperties>
</file>