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и её график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параболой и её свойствами.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без секретов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 — это произведение числа на само себя. Для положительных и отрицательных чисел результат по модулю одинаков, а значения y = x² никогда не бывают отрицательными.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 y = x²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графика удобно выбрать несколько целых чисел: от отрицательных до положительных. Тогда можно увидеть, как меняется функция по обе стороны от нуля и где находится её минимум.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значения x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каждое значение x в формулу y = x² и получаем таблицу: 9, 4, 1, 0, 1, 4, 9. Значения симметричны: для x и -x получается одна и та же ордината.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y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полученных чисел самое маленькое — 0. Оно соответствует точке с абсциссой 0, поэтому именно здесь график опускается ниже всех остальных отмеченных точек.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наименьшее значение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таблица показывает не только отдельные точки, но и общий вид будущей кривой. По ней уже можно предположить симметрию графика и его плавный подъём в обе стороны.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основу для графика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парабола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x² представляет собой плавную кривую, которая поднимается вверх по обе стороны от начала координат. Ломаных участков у неё нет, линия выглядит ровной и непрерывной.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половины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части параболы совпадают по форме. Если мысленно сложить график по оси Oy, его половины окажутся почти зеркальными, что и делает рисунок особенно узнаваемым.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нижняя точка параболы — это вершина. Для функции y = x² она находится в начале координат, то есть в точке (0; 0), и именно отсюда график начинает подниматься.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7674" y="3245638"/>
            <a:ext cx="23070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999" y="3245638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13499" y="1443005"/>
            <a:ext cx="346050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функции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определена при любом значении x. Можно подставлять и отрицательные, и положительные числа, а также ноль — формула всегда даёт ответ.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симметрична относительно оси Oy. Это значит, что точки с абсциссами x и -x имеют одинаковую ординату и расположены на одинаковом расстоянии от оси.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слева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двигаться к нулю слева, значения функции уменьшаются. Чем ближе x к 0, тем меньше y, и именно поэтому левая ветвь идёт вниз к вершине.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справа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 нуля всё происходит наоборот: при увеличении x значения y тоже растут. После вершины график поднимается всё выше и выше.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вычислений не может быть меньше нуля. Поэтому все точки графика лежат на оси Ox или выше неё, а нижней части ниже оси у этой функции нет.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значения y при увеличении x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прирост не остаётся постоянным: чем больше x, тем заметнее разница между соседними значениями.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линейная зависимость: значения y увеличиваются всё быстрее, а не на одно и то же число.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x² для x = 0, 1, 2, 3.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x² каждая точка слева от оси Oy имеет такую же точку справа. Это помогает быстро проверять построение и замечать ошибки.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 противоположными абсциссами образуют симметричную пару на графике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чётной функции y = x².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точкам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функции y = x² на координатной плоскости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x, x² и |x|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меняются квадрат и модуль при одних и тех же значениях x.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растёт медленнее квадрата: его значения увеличиваются постепенно, а у x² — гораздо быстрее.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определениям x² и |x|.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ось симметрии параболы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график ниже всего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параболы y = x² есть одна особенная точка — вершина. Она находится в начале координат, потому что при x = 0 получается y = 0. От неё график расходится в две стороны, поднимаясь вверх одинаково слева и справа.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линия графика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проходит вертикальная ось симметрии. Для этой функции она совпадает с осью Oy, поэтому точки (1; 1) и (-1; 1), а также (2; 4) и (-2; 4) расположены зеркально.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увидеть на рисунке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удобно отметить несколько точек: (1; 1), (2; 4), (-1; 1), (-2; 4). Если соединить их плавной линией, получится узнаваемая парабола с вершиной в начале координат и симметрией относительно вертикальной оси.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x, y = x² и y = x³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графика проходят через начало координат, но ведут себя по-разному: прямая, парабола и S-образная кривая.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определяет форму графика: квадрат даёт симметрию относительно Oy, а нечётные степени — нет.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вычислены по формулам y = x, y = x² и y = x³.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координат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x² соприкасается с осью Ox только в начале координат. Это единственная точка, где значение функции равно нулю, поэтому кривая не уходит ниже оси.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осью Oy график тоже пересекается в точке (0; 0), потому что при x = 0 получается y = 0. Эта точка одновременно является вершиной параболы.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Oy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Иных точек пересечения с осью Ox быть не может: квадрат любого числа неотрицателен. Значит, значения функции не становятся отрицательными ни при каком x.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Других пересечений нет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 для графика y = x²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подстановке x в формулу и сравнении результата с координатой y.
</a:t>
            </a:r>
            <a:endParaRPr lang="en-US" sz="1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 числа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5 см, его площадь находят как 5² = 25 см². Здесь квадрат числа связан с измерением площади фигуры.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 плоскости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геометрии квадраты используют в формулах для вычисления расстояния между точками. Они помогают находить длину отрезка без измерения линейкой.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 встречается и в задачах на движение, где нужно работать с формулами и сравнивать величины. Поэтому тема полезна не только в графиках, но и в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кривая при удалении от нуля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 вершины, тем быстрее растут значения функции. Это заметно уже между 2 и 4.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становится всё более резким, поэтому парабола выглядит круче по мере удаления от нуля.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x² для x = 0, 1, 2, 3, 4.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функцией y = x²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неверных и правильных утверждений помогает быстрее запомнить основные свойства функции.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неотрицательностью значений, симметрией графика и его формой.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x².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рядом с нами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Струя воды из фонтана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взлетает вверх и падает вниз, её линия на рисунке часто напоминает параболу. Такая форма помогает связать школьный график с привычным движением в реальной жизни и легче запомнить его вид.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 полёте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вверх мяч сначала поднимается, а затем опускается. Его траектория на схеме похожа на кривую, которая помогает представить, почему график y = x² выглядит именно так.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моста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мостов опоры и арки создают плавный изгиб, похожий на параболу. Если посмотреть на конструкцию сбоку, можно увидеть, как математика помогает проектировать прочные и красивые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функции достаточно подставить число вместо x и возвести его в квадрат. Знак числа перед вычислением не меняет результат.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нужно получить, чтобы вычислить y для примеров 4, -5 и 0.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x².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параболы без изменения формы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показывает, как добавление или вычитание числа меняет положение параболы.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функции y = x²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задаёт параболу с вершиной в начале координат, неотрицательными значениями и осью симметрии Oy. Эти свойства помогают уверенно строить график и узнавать его среди других.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2026-05-29T14:42:42Z</dcterms:created>
  <dcterms:modified xsi:type="dcterms:W3CDTF">2026-05-29T14:42:42Z</dcterms:modified>
</cp:coreProperties>
</file>