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вредных веществ из организма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каждый день убирает всё лишнее и вредное?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телу нужна уборка
</a:t>
            </a:r>
            <a:endParaRPr lang="en-US" sz="4616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в организме появляются ненужные вещества, а ещё они могут попасть с воздухом, едой или лекарствами. Если их не выводить, человек быстро чувствует усталость и слабость, словно внутри накопился беспорядок.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вещества нужно удалять из организма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образуется в клетках, когда организм получает энергию. Если его не выводить, дыхание и работа органов нарушаются, поэтому лёгкие убирают его при каждом выдохе.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организма остаются избытки воды и солей. Почки собирают их из крови и выводят наружу с мочой, чтобы внутреннее равновесие не нарушалось.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вода и соли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постоянно трудятся и оставляют после себя ненужные вещества. Часть из них может быть вредной, поэтому организм старается как можно быстрее отправить их на выход.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работы клеток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попадают в тело извне: с дымом, грязным воздухом или лекарствами. Организм не хранит такие «находки», а стремится обезвредить и удалить их.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вредные вещества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— помощник в обезвреживании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делает многие вредные вещества менее опасными. Она словно умелый фильтр, который сначала проверяет «гостей», а потом помогает организму безопасно с ними справиться.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Обезвреживание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часть веществ уходит с кровью дальше к другим органам, а ненужные остатки в итоге покидают организм. Печень работает тихо, но очень старательно.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дальше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печень поступают вещества, которые попали в организм с едой и лекарствами. Здесь они перерабатываются, чтобы телу было легче избавиться от ненужного.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пищей и лекарствами
</a:t>
            </a:r>
            <a:endParaRPr lang="en-US" sz="12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моча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обычно две почки. Они постоянно очищают кровь, как трудолюбивые маленькие уборщики, и помогают поддерживать порядок внутри организма даже во время сна.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почки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не делают длинных перерывов. Они трудятся каждый день и каждую ночь, чтобы в организме не накапливались лишние вещества и вода.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работа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забирают из крови лишнюю воду, соли и часть ненужных веществ. Так образуется моча, с которой всё это выходит наружу.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мочи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выводят углекислый газ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782" y="1838435"/>
            <a:ext cx="4117943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помогают удалять углекислый газ и водяной пар. Эти вещества появляются в организме после работы клеток и выходят наружу вместе с выдохом.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7782" y="1369030"/>
            <a:ext cx="4117943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выводят лёгкие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8307" y="1838435"/>
            <a:ext cx="4117943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вдыхает и выдыхает, воздух проходит через лёгкие. С выдохом тело избавляется от ненужного углекислого газа, будто тихо выдувает невидимые пузырьки.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68307" y="1369030"/>
            <a:ext cx="4117943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происходит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0" y="2017307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пот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коже есть потовые железы. Они выделяют пот, в котором содержатся вода и немного солей. Это помогает организму избавляться от части ненужных веществ.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бегает или стоит в жару, тело начинает сильнее потеть. Испаряясь, пот охлаждает кожу, и становится немного легче переносить жаркий день.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тела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не только защищает тело, но и участвует в выделении. Она помогает поддерживать порядок внутри организма, даже когда мы просто играем и смеёмся.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работа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выводит остатки пищи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переваривания пищи в кишечнике остаются ненужные части. Они не нужны организму, поэтому постепенно продвигаются дальше и выводятся наружу в виде каловых масс.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остатки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кишечник работал хорошо, нужны движение, вода и полезная еда. Овощи, фрукты и продукты с клетчаткой помогают пище двигаться без ленивых остановок.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кишечнику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двигается, пьёт достаточно воды и ест разнообразно, кишечник работает дружнее. Тогда организму легче избавляться от остатков пищи каждый день.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ритм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вредное вещество покидает организм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от попадания в тело до удаления органами выделения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организму очищаться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почкам, чтобы они могли образовывать мочу и выводить лишнее. Когда воды достаточно, внутренней «уборке» работать намного проще и спокойнее.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почкам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крови переносить нужные и ненужные вещества по телу. Она словно помогает маленьким пассажирам добраться туда, куда им нужно.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мало, моча становится более тёмной, а организму труднее очищаться. Поэтому пить воду регулярно — полезная и очень важная привычка.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для здоровья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началась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бегает, прыгает и смеётся. Мышцы работают активнее, поэтому телу нужно больше кислорода и энергии.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дыхание ускоряются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становится чаще, а сердце начинает биться быстрее. Кровь торопливо доставляет нужные вещества к печени и почкам.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дыхание успокаивается, и тело приходит в норму. Органы продолжают свою тихую работу, даже когда ребёнок отдыхает.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работе органов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 нужны организму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спит, организм не «выключается». Печень и почки продолжают трудиться, а лёгкие спокойно делают вдохи и выдохи. Кажется, что всё тихо, но внутри идёт важная уборка.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работа не останавливается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хорошего сна тело чувствует себя бодрее. Органы успевают отдохнуть, а организм лучше справляется со своими задачами. Поэтому выспавшийся ребёнок легче учится, играет и быстрее восстанавливается после дня.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сил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не только отдыхает, но и наводит порядок после нагрузок. Клетки восстанавливаются, а органы продолжают выводить ненужное. Это как ночная смена у очень трудолюбивых помощников.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помогает восстановиться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организму выводить вредные вещества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пыль попадают в дыхательные пути и мешают лёгким работать спокойно. Чем чище воздух вокруг, тем легче организму избавляться от лишнего.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пьёт мало воды, почкам труднее делать мочу и выводить ненужное. Организму приходится работать с большей нагрузкой, как бегуну без передышки.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воды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сладкой и жирной пищи перегружает пищеварение и мешает телу работать ровно. Полезная еда помогает органам трудиться без лишнего напряжения.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еда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нужно принимать только так, как сказал взрослый или врач. Если делать это неправильно, печень и почки могут получить лишнюю нагрузку.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лекарства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83435"/>
            <a:ext cx="434400" cy="34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450" y="1412720"/>
            <a:ext cx="2715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150" y="3239995"/>
            <a:ext cx="3801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каждый день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воду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почкам работать правильно и поддерживает кровь. Когда питьё регулярное, организму легче выводить лишнее и сохранять бодрость.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спать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отдыхает и восстанавливается после дня. Сон помогает органам работать спокойно, без спешки, и поддерживает хорошее самочувствие.
</a:t>
            </a:r>
            <a:endParaRPr lang="en-US" sz="119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двигаться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подвижные игры ускоряют движение крови и дыхание. Так органы получают помощь в своей работе, а ребёнок чувствует себя активнее.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полезную еду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продукты с клетчаткой помогают кишечнику работать лучше. Такая еда поддерживает организм и не перегружает его лишней тяжестью.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защищает себя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не даёт грязи и многим микробам легко попасть внутрь. Она словно надёжный забор у дома: стоит на страже днём и ночью, даже когда ребёнок играет или спит.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первый барьер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обезвреживает многие вещества, а почки выводят ненужное с мочой. Вместе они похожи на дружную команду, которая аккуратно очищает организм и не даёт лишнему задержаться.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почки в деле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носу слизь задерживает пыль, а кашель и чихание помогают убрать лишнее наружу. Эти действия выглядят смешно, но работают очень серьёзно и защищают дыхательные пути.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кашель помогают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взрослых и врача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в животе не проходит долго или становится сильнее, это нельзя игнорировать. Взрослые помогут понять причину и вовремя обратиться к врачу.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Болит живот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Отёки могут означать, что организм удерживает лишнюю воду. Такое бывает, когда один из органов работает не так, как нужно, и требует проверки.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отёки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при мочеиспускании — это важный сигнал. Он может говорить о проблеме с почками или мочевыми путями, поэтому нужна помощь взрослого и врача.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Больно в туалете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моча изменила цвет или запах, лучше не ждать и не гадать. Взрослые должны показать ребёнка врачу, чтобы помочь вовремя.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стала странной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нагрузку на организм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полезных привычек и действий, которые помогают органам работать спокойно и без лишней нагрузки.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работе органов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782" y="2314685"/>
            <a:ext cx="4117943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работают каждый день и не берут перерывов. Даже ночью они продолжают очищать тело, пока ребёнок спокойно спит в своей кровати.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57782" y="1845280"/>
            <a:ext cx="4117943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выходных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668307" y="2314685"/>
            <a:ext cx="4117943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лёгкие трудятся много раз за сутки: одни очищают кровь, а другие выводят углекислый газ с каждым выдохом. Настоящие тихие труженики!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68307" y="1845280"/>
            <a:ext cx="4117943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помощь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50" y="3241404"/>
            <a:ext cx="2705700" cy="16117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на уроке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помогает обезвреживать вредные вещества и делает их менее опасными для организма. Это важная работа, которая помогает телу оставаться в порядке.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защищает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образуют мочу и выводят лишнюю воду, соли и часть ненужных веществ. Они работают постоянно, даже когда человек отдыхает или спит.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удаляют углекислый газ и водяной пар при выдохе. Так организм избавляется от того, что уже выполнило свою работу в клетках.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выводят газ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34099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кожу выходит пот, в котором есть вода и немного солей. Это помогает телу охлаждаться, особенно во время жары или подвижных игр.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099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выделяет пот
</a:t>
            </a:r>
            <a:endParaRPr lang="en-US" sz="1400" dirty="0"/>
          </a:p>
        </p:txBody>
      </p:sp>
      <p:sp>
        <p:nvSpPr>
          <p:cNvPr id="20" name="Text 10"/>
          <p:cNvSpPr txBox="1"/>
          <p:nvPr/>
        </p:nvSpPr>
        <p:spPr>
          <a:xfrm>
            <a:off x="62953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выводит остатки пищи, которые не переварились. Благодаря этому организм освобождается от ненужного и поддерживает правильную работу пищеварения.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62953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убирает остатки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Органы-уборщики работают каждый день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Печень, почки, лёгкие, кожа и кишечник помогают телу избавляться от вредного и ненужного. Если пить воду, двигаться, спать и есть полезную пищу, им работать намного легче.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2026-05-26T02:27:41Z</dcterms:created>
  <dcterms:modified xsi:type="dcterms:W3CDTF">2026-05-26T02:27:41Z</dcterms:modified>
</cp:coreProperties>
</file>