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среды жизни: обзор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жизни — места проживания организмов с разными условиями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сред жизни: истоки и развитие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среды жизни началось в XIX веке, когда учёные выявили важность условий для выживания организмов. Это положило начало экологии — науке о взаимодействии живых существ с окружающей природой.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жизни включает температуру, влажность, свет и другие факторы, влияющие на организм. Они определяют, как организм растёт и адаптируется к условиям.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среды жизни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постоянно реагируют на изменения среды, меняя своё поведение и физиологию, чтобы выжить и размножаться.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живых организмов с окружающей средой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формирует условия для роста и развития, от которых зависит распространение видов и экосистемные процессы.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 в жизни и развитии
</a:t>
            </a:r>
            <a:endParaRPr lang="en-US" sz="1327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среда обитания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покрыто водой, что делает водную среду доминирующей на планете.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водных экосистем создаёт уникальные условия с высокой влажностью и плотностью среды, в которых обитают многочисленные виды.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отчёты 2022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имеют сглаженную форму и плавники, что снижает сопротивление воды при движении и позволяет легко маневрировать в середине водоёмов.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у рыб
</a:t>
            </a:r>
            <a:endParaRPr lang="en-US" sz="1416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могут укрепляться на дне или свободно плавать; многие из них лишены жёстких тканей, что помогает им сохранять гибкость и адаптироваться к течениям.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прикрепления водорослей
</a:t>
            </a:r>
            <a:endParaRPr lang="en-US" sz="114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тюленей и дельфинов толстый слой жира сохраняет тепло в холодной воде, обеспечивая устойчивость к перепадам температуры.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подкожный жир у водных млекопитающих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водной среде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обитают в наземно-воздушной и организменной средах, отражая их разнообразие и сложность.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видов в разных средах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подчёркивают важность защиты всех сред для сохранения биологического разнообразия.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2023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суток и сезонов атмосфера меняет температуру и влажность, влияя на жизнедеятельность обитателей суши.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температуры и влажности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осадки и солнечный свет создают динамичные условия, к которым организмы приспосабливаются через поведение и морфологию.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атмосферных факторов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дыхания важна атмосфера с кислородом, которая требует у животных и растений специальных органов и механизмов обмена газами.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дыхания на суше
</a:t>
            </a:r>
            <a:endParaRPr lang="en-US" sz="1369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наземно-воздушной среды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к жизни на суше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лёгкие полые кости и перья, обеспечивающие лёгкость полёта и теплоизоляцию в воздухе.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проникают глубоко в почву, добывая воду, а кутикула защищает листья от испарения.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хитиновый покров насекомых препятствует потере влаги и предохраняет от повреждений.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развили приспособления к колебаниям температуры и непредсказуемым погодным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состоит из минеральных частиц, воды, воздуха и органики. Этот сложный состав создаёт разнообразные условия для жизни многих организмов.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почвы и её состав
</a:t>
            </a:r>
            <a:endParaRPr lang="en-US" sz="1484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живут бактерии, грибы, дождевые черви и корни растений, каждое влияет на качество и плодородие почвы.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обитатели почвы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меняются с глубиной: температура, влажность и содержание кислорода варьируются, что влияет на виды обитателей.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Вариабельность условий внутри почвы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почвенной среды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рыхлят почву, улучшают аэрирование и способствуют перемешиванию органических остатков.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сложная система жизни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органику, превращая её в питательные вещества, доступные для растений.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гумуса поддерживает плодородие и структуру почвы, влияя на экосистему в целом.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обеспечивает циклы жизнедеятельности, связывая биологические и геохимические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616848"/>
            <a:ext cx="4646100" cy="24372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свойств сред жизни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параметры сред жизни: температура, влажность, плотность среды и характер смены условий. Каждая среда обладает уникальными физическими характеристиками, к которым организмы адаптируются для успешного существования.
</a:t>
            </a:r>
            <a:endParaRPr lang="en-US" sz="1031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сред жизни существенно различаются, что требует от организмов специфических приспособлений к условиям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паразиты, такие как острицы и аскариды, обитают в кишечнике животных и человека. Эти организмы питаются за счет хозяина, вызывая различные заболевания и ухудшая его состояние. Среда внутри тела стабильна по температуре и влажности, что комфортно для паразитов.
</a:t>
            </a:r>
            <a:endParaRPr lang="en-US" sz="1151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желудочно-кишечного тракта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бактерий-симбионтов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организма человека и животных живут бактерии-симбионты, которые помогают переваривать пищу и усваивать питательные вещества. Эти взаимовыгодные отношения сохраняют здоровье хозяина и обеспечивают устойчивость экосистемы на клеточном уровне.
</a:t>
            </a:r>
            <a:endParaRPr lang="en-US" sz="1151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среда: жизнь внутри живых организмов
</a:t>
            </a:r>
            <a:endParaRPr lang="en-US" sz="16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используют организм хозяина для питания и размножения, часто причиняя вред и вызывая заболевания у него.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Симбионты образуют взаимовыгодные отношения с хозяином, улучшая его пищеварение или защищая от вредных микроорганизмов.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могут одновременно обитать разные виды взаимоотношений, создавая сложные экосистемы микробного сообщества.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симбиоз: две стороны сосуществования
</a:t>
            </a:r>
            <a:endParaRPr lang="en-US" sz="19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средами обитания организмов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организмов между средами жизни в течение их жизненного цикла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смена сред в жизни животных
</a:t>
            </a:r>
            <a:endParaRPr lang="en-US" sz="219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икры у лягушек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откладывают яйца в воде, где развиваются головастики, способные плавать и дышать жабрами.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головастиков на сушу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Мальки превращаются во взрослых лягушек, осваивающих наземно-воздушную среду и меняющих дыхательную систему.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лососей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Лососи рождаются в реках, затем мигрируют в океан для взросления и возвращаются в реки для размножения.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и бытовые стоки ухудшают качество воды, приводя к гибели рыб и ухудшению среды обитания водных организмов.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деревьев меняет микроклимат и снижает биоразнообразие, что угрожает существованию многих наземных видов животных и растений.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и химические удобрения изменяют структуру и состав почвы, что ведет к утрате её плодородия и сокращению числа почвенных организмов.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почвы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среды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охраняемых территорий защищает редкие и исчезающие виды в естественных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и посадка деревьев помогают вернуть экосистемам прежнюю структуру и улучшить состояние почв и атмосферы.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очистки воды и проведение экологического образования способствуют бережному отношения к природе и её сохранению.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охраны и восстановления сред 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Строя плотины, бобры создают новые водоемы, которые служат убежищем и питанием для многих видов животных и растений.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бобров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разрыхляют почву, улучшая её структуру и способствуя обмену веществ, что положительно влияет на рост растений.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муравьев на почву
</a:t>
            </a:r>
            <a:endParaRPr lang="en-US" sz="148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кислородом обогащают атмосферу, а лишайники разрушают камни, способствуя почвообразованию и развитию экосистем.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растений и лишайников
</a:t>
            </a:r>
            <a:endParaRPr lang="en-US" sz="125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организмов в преобразовании среды
</a:t>
            </a:r>
            <a:endParaRPr lang="en-US" sz="21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среды жизни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особенностей разных сред помогает предотвращать экологические проблемы и сохранять биоразнообразие планеты.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приспособлениях организмов применяют в сельском хозяйстве, медицине и урбанистике для улучшения условий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взаимосвязей в природе способствуют развитию устойчивых методов использования природных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средах жизни для будущего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сред жизни раскрывает многообразие форм обитания, помогает сохранять природу и строить гармоничное будущее для человека и экосистем.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2026-05-08T12:03:03Z</dcterms:created>
  <dcterms:modified xsi:type="dcterms:W3CDTF">2026-05-08T12:03:03Z</dcterms:modified>
</cp:coreProperties>
</file>