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внутренние воды и природные зоны России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тепло и влага формируют природу огромной страны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темы изучают вместе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сколько тепла и влаги получает территория, а значит — где будут реки, озёра, болота, леса, степи и пустыни. В России эта связь особенно заметна из-за огромных природных контрастов.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климата России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
</a:t>
            </a:r>
            <a:pPr algn="l" indent="0" marL="0">
              <a:lnSpc>
                <a:spcPct val="115000"/>
              </a:lnSpc>
              <a:buNone/>
            </a:pPr>
            <a:r>
              <a:rPr lang="en-US" sz="3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севернее расположена территория, тем меньше солнечного тепла она получает. Поэтому в России север холоднее, а продолжительность зимы заметно увеличивается по мере движения к Арктике.
</a:t>
            </a:r>
            <a:endParaRPr lang="en-US" sz="844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 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страны сильнее удалены от морей, поэтому здесь климат более континентальный: зимы холоднее, лето жарче, а годовые колебания температур значительно больше, чем на побережьях.
</a:t>
            </a:r>
            <a:endParaRPr lang="en-US" sz="841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задерживают воздушные массы, заставляют их подниматься и охлаждаться. Из-за этого на наветренных склонах осадков больше, а за горными хребтами нередко формируются более сухие районы.
</a:t>
            </a:r>
            <a:endParaRPr lang="en-US" sz="831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массы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воздух приносит морозы, атлантический — влагу и смягчение температур, а сухие континентальные массы усиливают засушливость. Именно их смена создаёт разнообразие погоды в разных частях России.
</a:t>
            </a:r>
            <a:endParaRPr lang="en-US" sz="8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только север–юг, но и влияние моря, которое смягчает температурные крайности в отдельных городах.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различия между городами России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перепад температур — в Якутске; мягче всего климат в Сочи и Мурманске благодаря географическому положению и морскому влиянию.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многолетние температуры (климатические нормы), открытые метеорологические данные
</a:t>
            </a:r>
            <a:endParaRPr lang="en-US" sz="6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Осадки, облачность и распределение влаги по территории России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суше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осадков характерен для Прикаспия и внутренних районов страны. Там воздух суше, а удалённость от океанов и препятствия для поступления влаги усиливают нехватку осадков.
</a:t>
            </a:r>
            <a:endParaRPr lang="en-US" sz="720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покров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большей части России зимой лежит снежный покров. Он особенно долго сохраняется в северных районах и в Сибири, где низкие температуры замедляют таяние.
</a:t>
            </a:r>
            <a:endParaRPr lang="en-US" sz="767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осадков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осадков получают Черноморское побережье Кавказа и некоторые районы Дальнего Востока. Здесь влажные воздушные массы, встречая горы, поднимаются вверх и дают обильные осадки.
</a:t>
            </a:r>
            <a:endParaRPr lang="en-US" sz="720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весной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таяние снега становится главным источником воды для многих рек. Именно поэтому во многих регионах половодье начинается после быстрого потепления и может быть очень заметным.
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крупнейшие реки России по направлению течения и роли в жизни людей.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России и их значение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крупных рек России длинные и многоводные; их режим во многом зависит от весеннего таяния снега и сезонных изменений стока.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режим рек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многих реках устанавливается ледостав, и течение под льдом замедляется. В это время приток воды минимален, особенно в районах с устойчивыми морозами.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начинает таять, и реки быстро пополняются талой водой. На равнинах это вызывает половодье — самый высокий уровень воды в году.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 осень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уровень воды часто снижается, но дожди могут вызывать кратковременные паводки. Осенью дождевые осадки снова повышают водность рек, особенно на горных территориях.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рек бывает снеговым, дождевым, подземным и ледниковым. У большинства рек России оно смешанное, но снеговое питание часто играет главную роль.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весеннее половодье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зимние осадки превращаются в весенний подъём уровня воды в реках.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742" y="1935525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50813"/>
            <a:ext cx="273600" cy="24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3952" y="3438313"/>
            <a:ext cx="234675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России: происхождение и примеры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
</a:t>
            </a:r>
            <a:pPr algn="l" indent="0" marL="0">
              <a:lnSpc>
                <a:spcPct val="115000"/>
              </a:lnSpc>
              <a:buNone/>
            </a:pPr>
            <a:r>
              <a:rPr lang="en-US" sz="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глубокое озеро мира и крупнейший резервуар пресной воды на планете. Оно тектонического происхождения и отличается уникальной природой и огромными запасами чистой воды.
</a:t>
            </a:r>
            <a:endParaRPr lang="en-US" sz="679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и Онежское озёра сформировались под действием древнего оледенения. Такие водоёмы особенно распространены на северо-западе России и в районах, где когда-то проходили ледники.
</a:t>
            </a:r>
            <a:endParaRPr lang="en-US" sz="659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озёра связаны с движением земной коры и её разломами. В России самый известный пример — Байкал, образовавшийся в глубокой тектонической впадине.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3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создаются человеком на реках для энергетики, транспорта и водоснабжения. Они помогают регулировать сток, но сильно меняют природные условия территории.
</a:t>
            </a:r>
            <a:endParaRPr lang="en-US" sz="663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Пойменные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Озёра-старицы возникают в поймах рек, когда старое русло отделяется от основного течения. Они часто встречаются в речных долинах и имеют вытянутую форму.
</a:t>
            </a:r>
            <a:endParaRPr lang="en-US" sz="7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площадь и количество дают ледниковые озёра, особенно в районах древнего оледенения на северо-западе России и в Сибири.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озёра встречаются в России чаще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озёр распределены неравномерно: преобладают ледниковые, а тектонические, карстовые и искусственные встречаются реже и более локально.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ледники как важные части водной оболочки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как природный резервуар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удерживают огромные запасы влаги и постепенно отдают её в реки и озёра. Благодаря этому они сглаживают резкие колебания уровня воды и поддерживают устойчивость водного режима в течение года.
</a:t>
            </a:r>
            <a:endParaRPr lang="en-US" sz="995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 — край заболоченных равнин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болот в Западной Сибири, где обширные низменности слабо дренируются. На таких территориях вода застаивается, а заболоченные участки занимают большие площади и заметно влияют на природу края.
</a:t>
            </a:r>
            <a:endParaRPr lang="en-US" sz="88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многолетняя мерзлота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в России встречаются в горных районах Кавказа, Алтая и других высоких хребтов. В Арктике распространена многолетняя мерзлота, которая не даёт воде уходить вглубь и изменяет условия жизни растений, строительства и транспорта.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природная зона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природный комплекс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 — это большая территория, где климат, почвы, растения и животные образуют устойчивое сочетание. Все компоненты связаны между собой и зависят друг от друга.
</a:t>
            </a:r>
            <a:endParaRPr lang="en-US" sz="717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 севера на юг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природные зоны сменяются последовательно: от арктических пустынь и тундры к тайге, лесам, лесостепи, степи, полупустыням и пустыням. Такая смена хорошо заметна на карте.
</a:t>
            </a:r>
            <a:endParaRPr lang="en-US" sz="69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тепла и влаги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различий — соотношение тепла и влаги. Чем севернее, тем холоднее и беднее растительность; чем южнее, тем теплее, а в некоторых районах ещё и суше.
</a:t>
            </a:r>
            <a:endParaRPr lang="en-US" sz="717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природной зоне можно судить о том, какие почвы здесь преобладают, какие культуры выращивают люди и какие животные встречаются. Поэтому эта тема помогает понимать природу страны целиком.
</a:t>
            </a:r>
            <a:endParaRPr lang="en-US" sz="6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картографическую площадь, а соотношение основных природных зон страны, чтобы наглядно сравнить их распространение.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природных зон России по площади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территории занимает тайга; холодные и умеренно холодные зоны явно преобладают над засушливыми южными областями.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природным зонам России; обобщённые данные для наглядной диаграммы
</a:t>
            </a:r>
            <a:endParaRPr lang="en-US" sz="6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и тундра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суровость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отличаются очень холодным климатом, сильными ветрами и долгой полярной ночью. Почвы почти не сформированы, а растительный покров настолько редок, что большие участки выглядят почти безжизненными.
</a:t>
            </a:r>
            <a:endParaRPr lang="en-US" sz="696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и выносливая 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могут расти мхи, лишайники, карликовые кустарники и отдельные травы. Эти растения приспособлены к короткому лету, нехватке тепла и сильным ветрам, поэтому стелются низко к земле.
</a:t>
            </a:r>
            <a:endParaRPr lang="en-US" sz="708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 и заболачивание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верхний слой грунта оттаивает, но вода не уходит глубоко из-за многолетней мерзлоты. Поэтому поверхность тундры часто становится сырой и заболоченной, особенно в понижениях рельефа.
</a:t>
            </a:r>
            <a:endParaRPr lang="en-US" sz="708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северных широт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зон типичны белый медведь, песец, северный олень и белая сова. Животные либо хорошо переносят холод, либо совершают сезонные кочёвки в поисках пищи и более благоприятных условий.
</a:t>
            </a:r>
            <a:endParaRPr lang="en-US" sz="7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 — самая большая природная зона России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тайги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долгая холодная зима и сравнительно короткое лето. Осадков выпадает достаточно, чтобы поддерживать леса, но условия всё равно остаются суровыми для жизни человека и многих животных.
</a:t>
            </a:r>
            <a:endParaRPr lang="en-US" sz="720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тайги составляют ель, сосна, лиственница и пихта. Хвойные деревья лучше переносят холод и сохраняют зелёный покров круглый год, что помогает им выживать в северных районах.
</a:t>
            </a:r>
            <a:endParaRPr lang="en-US" sz="720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тайги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территории Сибири и севера Европейской России. Это самая обширная природная зона страны, поэтому её ландшафты особенно хорошо видны на карте России.
</a:t>
            </a:r>
            <a:endParaRPr lang="en-US" sz="720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и почвы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тайги чаще подзолистые и бедные перегноем. В лесах живут лось, бурый медведь, рысь, соболь, белка и глухарь, которые приспособлены к длительной зиме и лесной среде.
</a:t>
            </a:r>
            <a:endParaRPr lang="en-US" sz="7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природные условия от более влажных лесов к более сухим степям.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лесных и степных природных зон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движения к югу климат становится суше и теплее, а хозяйственное использование всё сильнее связано с земледелием.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Степи, полупустыни и пустыни России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тянутся на юге Европейской России и в южной части Западной Сибири. Для них характерны открытые пространства, травянистая растительность и удобные для земледелия почвы.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чернозёмы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степных районах распространены чернозёмы — одни из самых плодородных почв. Именно поэтому степи активно используются для выращивания зерновых культур и других сельскохозяйственных растений.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районы Прикаспия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и пустыни Прикаспия ещё суше. Здесь мало растительности, часто встречаются полыни, солянки и солончаки, а природные условия становятся более жёсткими для жизни растений и животных.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зон типичны засухи, суховеи и сильные ветры. Людям приходится особенно бережно относиться к почвам и воде, чтобы не усиливать эрозию и не снижать плодородие земель.
</a:t>
            </a:r>
            <a:endParaRPr lang="en-US" sz="8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определяет природную зону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связей от климата к хозяйству человека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789" y="2025675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693" y="2007275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2385" y="2007275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882" y="2007275"/>
            <a:ext cx="3423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2224" y="2007275"/>
            <a:ext cx="391200" cy="39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природа: использование богатств и охрана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воду для городов и предприятий, помогают перевозить грузы и вырабатывать электроэнергию. Поэтому они особенно важны для жизни людей и развития хозяйства.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поставляют древесину, защищают почвы от разрушения и влияют на влажность воздуха. Они также служат домом для многих животных и сохраняют природное равновесие.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 — это запасы пресной воды и места рыболовства. Они важны для отдыха, водоснабжения и сохранения природных ландшафтов, особенно в северных районах.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рек, вырубка лесов, осушение болот, лесные пожары и истощение почв наносят серьёзный ущерб природе. Эти проблемы требуют постоянного внимания и контроля.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 охранные зоны помогают сохранять редкие виды и природные комплексы. Бережное использование ресурсов снижает нагрузку на природу и поддерживает её восстановление.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воды и природные зоны — одна система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 тепло и влагу, а они определяют реки, леса, степи и пустыни. Понимая эту связь, легче увидеть богатство природы России и необходимость бережного отношения к ней.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2026-06-02T19:56:34Z</dcterms:created>
  <dcterms:modified xsi:type="dcterms:W3CDTF">2026-06-02T19:56:34Z</dcterms:modified>
</cp:coreProperties>
</file>