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изменения ДНК формируют наследственное разнообразие и болезни.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и генные мутации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мутации изучают в биологии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объясняют наследственные болезни, устойчивость микроорганизмов к лекарствам и появление новых признаков. С этой темой связано становление мутационной теории Гуго де Фриза, заложившей важную основу генетики.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как тип наследственной изменчивости
</a:t>
            </a:r>
            <a:endParaRPr lang="en-US" sz="210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изменение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возникает при изменении наследственного материала и сохраняется в клеточных линиях. В отличие от модификационной изменчивости, она затрагивает ДНК и может передаваться потомкам.
</a:t>
            </a:r>
            <a:endParaRPr lang="en-US" sz="854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новых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мутация способна создавать новый вариант гена, то есть новый аллель. Именно такие изменения пополняют наследственный фонд популяций и увеличивают генетическое разнообразие вида.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мутаций естественный отбор не имел бы разнообразия признаков, на котором действует. Мутации дают организму новые варианты строения и функционирования, а затем среда «отбирает» наиболее успешные из них.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мутация может быть нейтральной, вредной или полезной. Её эффект зависит не только от самого изменения, но и от условий среды, в которых живёт организм.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мутация возникает в половых клетках, она может закрепиться в поколениях. Поэтому мутационная изменчивость имеет особое значение для эволюции, селекции и медицинской генетики.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место возникновения генных мутаций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затрагивает 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мутация возникает внутри одного гена и может затрагивать кодирующую последовательность, регуляторный участок или область сплайсинга. Даже небольшое изменение способно изменить работу всего гена.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одного нуклеотида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Замена, выпадение или вставка одного нуклеотида может изменить смысл триплета. В результате белок приобретает другую аминокислоту, преждевременно обрывается или синтезируется с ошибкой.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Экзоны и интроны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 включает экзоны, интроны и управляющие участки, поэтому место повреждения важно не меньше самого типа мутации. На схеме удобно показать, где именно возникает изменение.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гена по-разному влияют на фенотип: повреждение кодирующей области часто меняет белок, а нарушение регуляции может изменить уровень его синтеза без изменения самой последовательности аминокислот.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генных мутаций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изменения ДНК отражаются на белке и признаке.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изменения последовательности могут почти не проявляться или полностью нарушать функцию белка.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генетика: обобщение типов генных мутаций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генных мутаций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изменений возникает без внешнего воздействия и накапливается постепенно в делящихся клетках организма.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формируются как из внутренних ошибок клетки, так и под действием среды; оба пути значимы.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и закрепляется генная мутация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повреждения ДНК до возможного наследования изменения.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 индуцированные мутации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без внешнего мутагена и связаны с внутренними ошибками клетки: неточным копированием ДНК, таутомерными превращениями оснований, депуринизацией и дезаминированием цитозина.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 вызываются внешними факторами, например ультрафиолетом, рентгеновским и ионизирующим излучением, а также химическими веществами, которые нарушают структуру ДНК.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мутагены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 подвижные генетические элементы способны внедрять свой материал в геном хозяина. Это создаёт дополнительный путь возникновения наследственных изменений.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 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мутаций могут накапливаться постепенно, особенно если повреждения не успевают устраняться системами репарации. Тогда вероятность нарушения функций клетки возрастает.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последствия нуклеотидных замен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Синонимическая 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Синонимическая замена не изменяет аминокислоту, потому что генетический код вырожден. Белок сохраняет исходную последовательность, поэтому такой вариант часто не влияет на признак.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Миссенс-мутация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Миссенс-мутация меняет одну аминокислоту на другую. Даже такая точечная замена способна изменить форму белка, его активность, устойчивость или способность связываться с другими молекулами.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Нонсенс-мутация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Нонсенс-мутация превращает кодон в стоп-сигнал. Синтез белка преждевременно обрывается, и молекула обычно становится укороченной, нестабильной и функционально неполноценной.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болезней, связанных с генными мутациями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точечные изменения и небольшие перестройки могут затрагивать разные органы и системы организма.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лежат в основе заболеваний крови, дыхательной системы, свёртывания и нервной системы.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наследственных заболеваний: HBB, CFTR, F8, HTT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 половые мутации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 возникают в клетках тела после оплодотворения и не переходят к потомству. Однако они могут образовать клон изменённых клеток, что особенно важно при опухолевом росте.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мутации возникают в половых клетках или их предшественниках. Если такая мутация сохраняется, она попадает в зиготу и может передаваться следующим поколениям.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биологические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изменения затрагивают только самого организма, тогда как половые формируют наследственное разнообразие вида. Поэтому первые чаще изучают в связи с болезнями тканей, а вторые — с генетикой потомства.
</a:t>
            </a:r>
            <a:endParaRPr lang="en-US" sz="10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2783" y="914638"/>
            <a:ext cx="6418484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Репарация ДНК и защита генома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восстановления ДНК уменьшают число ошибок и поддерживают стабильность наследственного материала.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эффективнее репарация, тем ниже частота мутаций и выше устойчивость генома к повреждениям.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 механизмах репарации ДНК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Мутагены вокруг нас: где скрыт риск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рентгеновский кабинет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повреждает ДНК клеток кожи, а ионизирующее излучение может вызывать более глубокие разрывы молекулы. Поэтому защита нужна и на пляже, и во время медицинских процедур, где излучение применяют строго по показаниям.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в воздухе и дыме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Бензол, нитрозамины и компоненты табачного дыма способны изменять наследственный материал клеток. Такие источники встречаются в промышленной среде, в загрязнённом воздухе и при активном или пассивном курении.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 мобильные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встраивают свой генетический материал в геном хозяина и нарушают его работу. Подвижные генетические элементы тоже меняют расположение участков ДНК, создавая новые варианты наследственной изменчивости.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мутаций: вред, нейтральность и польза
</a:t>
            </a:r>
            <a:endParaRPr lang="en-US" sz="240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точную статистику, а общий биологический принцип: значимая часть изменений долго не проявляется, если не затрагивает важные участки генома.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полезных мутаций объясняет, почему большинство изменений не дают немедленного преимущества, но именно они могут закрепляться отбором.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мутации проявляются, а другие нет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произошла 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зависит от того, затронут ли жизненно важный ген, регуляторная область или участок, не влияющий заметно на работу клетки. Чем значимее участок, тем выше вероятность фенотипического проявления.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аллеля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мутации часто остаются скрытыми в гетерозиготе, потому что нормальный аллель обеспечивает достаточную функцию белка. Доминантные изменения проявляются легче, особенно если нарушают ключевой процесс.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дефект может быть заметен в одних тканях и почти незаметен в других. Это связано с различием в активности генов, потребностях клеток и условиях внутренней среды.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питание, токсические вещества и общий физиологический фон способны усиливать или ослаблять проявление мутации. Поэтому генотип задаёт возможность признака, а среда определяет его выраженность.
</a:t>
            </a:r>
            <a:endParaRPr lang="en-US" sz="8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мутации к признаку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в ДНК может отразиться на белке, клетке, ткани и целом организме.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в эволюции и селекции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аллелей, без которых популяции оставались бы генетически одинаковыми. Именно наследственная изменчивость позволяет естественному отбору сохранять более удачные сочетания признаков.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изменение повышает выживаемость или успешность размножения, оно может распространяться в популяции. Так эволюция постепенно накапливает полезные особенности, формируя адаптации к среде.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человека мутации используют как источник новых признаков у растений, животных и микроорганизмов. Это расширяет выбор форм для урожайности, устойчивости и технологических свойств.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выявления генных мутаций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позволяют обнаруживать мутации на уровне молекулы, семьи или группы генов.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точнее всего показывает изменение нуклеотидов, а родословные помогают понять, как признак наследуется в семье.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молекулярно-генетические методы диагностики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мутагенного риска и генетическая безопасность
</a:t>
            </a:r>
            <a:endParaRPr lang="en-US" sz="2194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ультрафиолета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солнечной нагрузки, использование одежды, кремов и тени уменьшают повреждение ДНК в клетках кожи. Это особенно важно при длительном пребывании на солнце и в горах.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табака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повышает контакт организма с мутагенами табачного дыма и увеличивает риск повреждений ДНК. Отказ от табака защищает не только лёгкие, но и наследственный материал клеток.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химикатами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промышленными веществами нужны вентиляция, средства защиты и соблюдение техники безопасности. Это снижает воздействие бензола, нитрозаминов и других опасных соединений.
</a:t>
            </a:r>
            <a:endParaRPr lang="en-US" sz="1062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помощь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наследственных рисках важны консультация специалиста, ранняя диагностика и скрининг. Они помогают вовремя выявить носительство мутации и принять обоснованные медицинские решения.
</a:t>
            </a:r>
            <a:endParaRPr lang="en-US" sz="10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риск, ресурс и основа разнообразия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могут нарушать работу клетки и вызывать болезни, но именно они создают наследственную изменчивость. Без этих изменений невозможны отбор, эволюция и разнообразие живого мира.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2026-06-01T16:27:06Z</dcterms:created>
  <dcterms:modified xsi:type="dcterms:W3CDTF">2026-06-01T16:27:06Z</dcterms:modified>
</cp:coreProperties>
</file>