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нарушения пищеварения и их профилактика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главными проблемами пищеварения у подростков и методами их предупреждения.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пищеварительной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превращает пищу в энергию и строительные материалы организма, поддерживая рост и здоровье подростков. Нарушения влияют на общее самочувствие и развитие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пищевод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начинается механическое измельчение пищи и её смачивание слюной. Пищевод обеспечивает транспорт съеденной пищи в желудок по специальным мышечным сокращениям.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отвечает за химическое расщепление пищи с помощью желудочного сока, содержащего ферменты и кислоту. Это подготавливает пищу к дальнейшему перевариванию в кишечнике.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Кишечник, печень и поджелудочная железа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всасывает питательные вещества в кровь. Печень вырабатывает желчь для расщепления жиров, а поджелудочная железа выделяет ферменты для обработки белков, жиров и углеводов.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пищеварительной системы и их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пищеварительной системы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сложных пищевых веществ на простые для удобного усвоения организмом и получения энергии жизненно важно для роста подростков.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элементов через слизистую кишечника в кровоток обеспечивает снабжение органов необходимыми ресурсами.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непереваренных остатков предотвращает застаивание пищи и развитие патогенной микрофлоры в кишечнике.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микрофлоры помогает защитить организм от инфекций и стимулирует иммунитет, особенно в период активного роста.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виды нарушений пищеварения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Диспепсия проявляется общей тяжестью и дискомфортом в животе после еды, встречается часто у подростков из-за нерегулярного питания.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характеризуется воспалением слизистой желудка, провоцируя боль, изжогу и снижение аппетита при длительном воздействии стрессов и вредных привычек.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Запоры вызваны замедлением прохождения содержимого кишечника, связано с недостатком клетчатки и физической активности.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Диарея сопровождается учащённым жидким стулом, что приводит к обезвоживанию и потере важных минералов в организме.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и риски пищеварительных нарушений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признаки трёх заболеваний, их проявления и возможные осложнения при отсутствии лечения.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выявление симптомов улучшает прогноз и снижает риск осложнений.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 по гастроэнтерологии,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у подростков: важное о заболевании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слизистой желудка проявляется болью и изжогой, ухудшая аппетит и настроение школьника.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— нерегулярное питание, стресс, злоупотребление фастфудом и газировкой вызваны современным образом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лечения гастрит может перейти в хроническую форму, увеличивая риск серьёзных заболеваний желудочно-кишечного тракта.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запоров у подростков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клетчатки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потребление овощей и фруктов снижает объём и мягкость стула. Недостаточное питьё замедляет работу кишечника, вызывая затруднения при дефекации и дискомфорт.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физической активности снижает перистальтику кишечника, что способствует развитию запоров. Регулярные движения и упражнения помогают нормализовать работу ЖКТ.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Диарея: ключевые признаки и угрозы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жидкий стул приводит к быстрой потере воды и электролитов, вызывая слабость и обезвоживание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Диарея часто возникает вследствие инфекций, пищевых отравлений и нарушения баланса кишечной микрофлоры.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длительных симптомах требуется восстановление водно-солевого баланса, чтобы избежать серьёзных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частоты пищеварительных нарушений у подростков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и запоры остаются самыми распространёнными нарушениями, влияющими на здоровье школьников.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профилактике и образовании снижает частоту проблем и улучшает состояние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отчёт за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влияние частых перекусов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перекусы, особенно сладостями и фастфудом, перегружают пищеварительную систему. Это ухудшает работу желудка и кишечника, вызывая сбои в их функционировании и приводя к неприятным ощущениям в животе.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стресса и малоподвижного образа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и отсутствие достаточной физической активности снижают эффективность пищеварения. Они провоцируют нарушение моторики кишечника и ухудшают усвоение полезных веществ, что отражается на общем здоровье подростка.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овощей и жидкости в рационе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 рационе свежих овощей и нехватка воды ухудшают пищеварение и замедляют обмен веществ. Это ведет к появлению запоров и дисбалансу микрофлоры кишечника, что усугубляет пищеварительные нарушения.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пищеварения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нарушений пищеварения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возникновения проблем с ЖКТ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на общее здоровье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пищеварения значительно снижают работоспособность подростков, вызывают постоянную усталость и влияют на эмоциональное состояние, снижая концентрацию внимания.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сбои в работе ЖКТ приводят к дефициту важных витаминов и минералов, что вызывает анемию и гиповитаминоз, ослабляя защитные силы организма.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иммунитета вследствие пищеварительных проблем делает подростков более уязвимыми к инфекционным заболеваниям и замедляет процесс выздоровления.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пищеварительные нарушения могут стать причиной хронических заболеваний желудочно-кишечного тракта, ограничивая физические возможности и активность подростка.
</a:t>
            </a:r>
            <a:endParaRPr lang="en-US" sz="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возникновения нарушений пищеварения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причины нарушений, их влияние на организм и методы профилактики, направленные на улучшение пищеварения и общее здоровье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 разнообразие рациона существенно снижают риск пищеварительных нарушений.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Роспотребнадзора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приёмов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завтраки и обеды поддерживают стабильную работу желудка и кишечника. Это способствует эффективному усвоению питательных веществ и предотвращает резкие колебания уровня сахара в крови.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овощей и 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потребление овощей и фруктов обеспечивает организм необходимой клетчаткой и витаминами. Это способствует нормализации работы кишечника и укрепляет иммунитет подростка.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фастфуда, сладких газированных напитков и жирной пищи снижает риск развития гастрита и других заболеваний ЖКТ. Здоровое питание улучшает общее состояние и самочувствие.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нарушений: питание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пищеварении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воды способствует правильному продвижению пищи по кишечнику, предотвращая задержки и запоры, что особенно важно для растущего организма подростка.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образования пищеварительных соков, которые расщепляют пищу и помогают усвоению питательных веществ из пищи.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замедляет обмен веществ и может привести к ухудшению общего состояния здоровья, снижая жизненный тонус подростка.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пищеварение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перистальтику кишечника и поддерживают нормальный ритм пищеварения. Утренняя гимнастика помогает активизировать работу органов ЖКТ и повышает бодрость.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школьной физической активности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игры, уроки физкультуры и прогулки на свежем воздухе снижают риск запоров и других пищеварительных нарушений. Это укрепляет здоровье и способствует развитию выносливости у подростков.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против нарушений ЖКТ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инфекций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— простая, но эффективная мера предотвращения попадания патогенных микробов в пищеварительную систему подростков.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 и термическая обработка продуктов исключают размножение бактерий и развитие кишечных инфекций, что особенно важно в летний период.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санитарных правил ведёт к вспышкам заболеваний, поэтому соблюдение гигиены — ключ к здоровью всего коллектива школьников.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обращаться к врачу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боли в животе и повторяющиеся приступы рвоты требуют немедленного обращения к специалисту для выявления причины и назначения лечения.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потеря веса или появление крови в стуле — симптомы серьёзных заболеваний, которые нельзя игнорировать, необходима консультация гастроэнтеролога.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медицинское вмешательство помогает предотвратить осложнения и способствует быстрому и успешному восстановлению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— залог здорового пищеварения у подростков
</a:t>
            </a:r>
            <a:endParaRPr lang="en-US" sz="335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питания, питьевого режима и физической активности существенно снижает риск пищеварительных нарушений. Забота о здоровье пищеварительной системы обеспечивает подросткам энергию и хорошее самочувствие.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2026-05-09T00:12:00Z</dcterms:created>
  <dcterms:modified xsi:type="dcterms:W3CDTF">2026-05-09T00:12:00Z</dcterms:modified>
</cp:coreProperties>
</file>