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563" y="166550"/>
            <a:ext cx="4267823" cy="393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Life in a big city: ключевые темы и 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город: возможности, ритм, удобства и вызовы.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большой город важен для 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окружает школьников каждый день: дорога, занятия, спорт, покупки и досуг. В этом разделе вы научитесь описывать город, сравнивать места и говорить о том, что делает жизнь удобной или трудной.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 big city? Ключевые признаки большого города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обычно густо населены: здесь много жителей, домов, школ и магазинов. Из-за этого улицы часто выглядят crowded, а ритм жизни становится заметно faster.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большом городе often feels busy and stressful. Люди спешат на работу, в школу и на встречи, поэтому расстояния и расписание особенно важны.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 centre, residential areas и business districts выполняют разные функции. Центр обычно более lively, а жилые кварталы спокойнее и лучше подходят для семейной жизни.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городе есть метро, автобусы, дороги, мосты, офисы и культурные места. Это делает его convenient, но требует точного планирования маршрутов и времени.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города часто используют слова modern, crowded, lively, expensive, safe, clean и polluted. Они помогают показать не только внешний вид, но и атмосферу места.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 centre and residential areas: разные части города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обычно находятся вокзалы, офисы, магазины, музеи и оживлённые улицы. Здесь больше движения, рекламы и людей, поэтому район кажется busy и шумным.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Residential areas чаще состоят из домов, школ, дворов и небольших магазинов. Здесь обычно меньше суеты, поэтому такие кварталы выбирают те, кому важны спокойствие и комфорт.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Landmarks, parks, roads, bridges and public squares помогают узнать город и ориентироваться в нём. Эти объекты делают карту города понятнее и показывают, как устроено пространство.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Busy centre and quieter neighbourhoods по-разному влияют на повседневную жизнь. Одни выбирают центр ради удобства, другие — спокойные районы ради тишины, отдыха и 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Unit 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жизни в большом городе: основные преимущества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особенно удобен для учёбы, поездок и выбора занятий после школы.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ценность для жителей дают образование и транспорт, а остальные преимущества дополняют комфорт повседневной жизни.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56" y="1320767"/>
            <a:ext cx="240562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45750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45750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177" y="1320767"/>
            <a:ext cx="372872" cy="38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2444" y="1320767"/>
            <a:ext cx="336787" cy="38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7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bank: слова и выражения по теме City Life
</a:t>
            </a:r>
            <a:endParaRPr lang="en-US" sz="2271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движение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Traffic jam, rush hour, underground, bus stop и pedestrian crossing помогают описывать поездки по городу. Эти слова особенно полезны, когда нужно рассказать о пути в школу или домой.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и жильё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Neighbourhood, apartment block и local shop подходят для описания места, где человек живёт. С их помощью легко показать, как выглядит район и что находится рядом с домом.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привычки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the bus, commute, get to school и be close to home описывают ежедневные маршруты. Такие выражения помогают говорить о том, как люди добираются до нужных мест.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города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Convenient, stressful, peaceful, safe и crowded позволяют выразить мнение о городской жизни. Эти прилагательные помогают не просто назвать город, а оценить его атмосферу.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действия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in the city, go shopping и spend time outdoors связаны с обычными делами жителей. Они помогают строить простые, но живые описания дня в большом городе.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school day in a big city: путь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маршрут школьника и влияние городского транспорта на расписание дня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 in the city: больше выбора для учебы и хобби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звонка город для многих учеников не заканчивается. Они идут в языковой клуб, библиотеку или спортивный зал рядом с домом, а по дороге обсуждают задания и планы на вечер. Такой ритм помогает совмещать учёбу и интересы, если правильно распределять время.
</a:t>
            </a:r>
            <a:endParaRPr lang="en-US" sz="729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после уроков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городе легче найти курсы, кружки и места для самостоятельной работы. Ученик может записаться в public library, выбрать language club или пройти online course, если нужно повторить сложную тему и подготовиться к экзаменам более уверенно.
</a:t>
            </a:r>
            <a:endParaRPr lang="en-US" sz="758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экзаменам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даёт подросткам больше шансов попробовать новое: от шахмат до робототехники. After-school activities, музеи науки и спортивные комплексы помогают не только отдыхать, но и развивать навыки, которые пригодятся в будущем.
</a:t>
            </a:r>
            <a:endParaRPr lang="en-US" sz="807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развитие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теме Unit 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city vs small town: сравнение двух типов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город и небольшой городок отличаются по удобству, темпу и возможностям.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город выигрывает по выбору и возможностям, а маленький город — по тишине и спокойному ритму.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 environment: экология и качество жизни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0225" y="290839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Noisy streets, стройки и плотное движение создают постоянный фон. Из-за этого жителям труднее отдыхать, учиться и сохранять спокойное настроение в течение дня.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60225" y="1860081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транспорта, тем выше риск загрязнения воздуха. В crowded streets выхлопы и пыль влияют на здоровье, поэтому fresh air особенно ценится в городе.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60225" y="3963868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Litter портит вид улиц и дворов, а также делает район менее comfortable. Чистота зависит не только от служб, но и от привычек самих жителей.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746450" y="290839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transport, cycling, recycling, planting trees and keeping parks clean делают город greener and healthier. Такие меры улучшают качество жизни сразу для многих людей.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746450" y="1860081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 spaces помогают городу «дышать»: деревья, парки и скверы делают воздух приятнее и снижают ощущение тесноты. Это важно для прогулок и отдыха.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Unit 2; иллюстративные значения для учебной визуализации.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city life difficult? Основные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проблемы ощущаются в центре города и у крупных транспортных узлов, где люди чаще спешат и проводят больше времени в пути.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связаны не с одной причиной, а с сочетанием транспорта, плотной застройки и высокой нагрузки на городскую среду.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69" y="1345868"/>
            <a:ext cx="240563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275137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50" y="4083057"/>
            <a:ext cx="376800" cy="334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5506" y="2021105"/>
            <a:ext cx="336787" cy="38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5500" y="3394355"/>
            <a:ext cx="376800" cy="376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36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in the city: правила для повседневной жизни
</a:t>
            </a:r>
            <a:endParaRPr lang="en-US" sz="2363" dirty="0"/>
          </a:p>
        </p:txBody>
      </p:sp>
      <p:sp>
        <p:nvSpPr>
          <p:cNvPr id="14" name="Text 2"/>
          <p:cNvSpPr txBox="1"/>
          <p:nvPr/>
        </p:nvSpPr>
        <p:spPr>
          <a:xfrm>
            <a:off x="1582425" y="1237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дороги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Пешеходы должны смотреть по сторонам, переходить улицу только на зелёный свет и не отвлекаться на телефон. Это особенно важно рядом со школой, остановкой и оживлёнными перекрёстками.
</a:t>
            </a:r>
            <a:endParaRPr lang="en-US" sz="1044" dirty="0"/>
          </a:p>
        </p:txBody>
      </p:sp>
      <p:sp>
        <p:nvSpPr>
          <p:cNvPr id="15" name="Text 3"/>
          <p:cNvSpPr txBox="1"/>
          <p:nvPr/>
        </p:nvSpPr>
        <p:spPr>
          <a:xfrm>
            <a:off x="1582425" y="2613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не один
</a:t>
            </a:r>
            <a:pPr algn="l" indent="0" marL="0">
              <a:lnSpc>
                <a:spcPct val="90000"/>
              </a:lnSpc>
              <a:buNone/>
            </a:pPr>
            <a:r>
              <a:rPr lang="en-US" sz="52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8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незнакомом районе безопаснее держаться с друзьями или взрослыми. Вместе легче ориентироваться, быстрее заметить опасность и спокойно добраться до нужного места.
</a:t>
            </a:r>
            <a:endParaRPr lang="en-US" sz="1145" dirty="0"/>
          </a:p>
        </p:txBody>
      </p:sp>
      <p:sp>
        <p:nvSpPr>
          <p:cNvPr id="16" name="Text 4"/>
          <p:cNvSpPr txBox="1"/>
          <p:nvPr/>
        </p:nvSpPr>
        <p:spPr>
          <a:xfrm>
            <a:off x="1582425" y="3971000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транспорте
</a:t>
            </a:r>
            <a:pPr algn="l" indent="0" marL="0">
              <a:lnSpc>
                <a:spcPct val="90000"/>
              </a:lnSpc>
              <a:buNone/>
            </a:pPr>
            <a:r>
              <a:rPr lang="en-US" sz="52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автобусе, метро или трамвае нужно держаться за поручни, не толкаться и заранее готовиться к выходу. Вежливость и внимательность помогают избежать травм и конфликтов.
</a:t>
            </a:r>
            <a:endParaRPr lang="en-US" sz="1143" dirty="0"/>
          </a:p>
        </p:txBody>
      </p:sp>
      <p:sp>
        <p:nvSpPr>
          <p:cNvPr id="17" name="Text 5"/>
          <p:cNvSpPr txBox="1"/>
          <p:nvPr/>
        </p:nvSpPr>
        <p:spPr>
          <a:xfrm>
            <a:off x="4225725" y="1925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вещи
</a:t>
            </a:r>
            <a:pPr algn="r" indent="0" marL="0">
              <a:lnSpc>
                <a:spcPct val="90000"/>
              </a:lnSpc>
              <a:buNone/>
            </a:pPr>
            <a:r>
              <a:rPr lang="en-US" sz="50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4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ключи, деньги и рюкзак лучше держать при себе и не оставлять без присмотра. В толпе важно быть внимательным, особенно на вокзале, в торговом центре и на остановке.
</a:t>
            </a:r>
            <a:endParaRPr lang="en-US" sz="1103" dirty="0"/>
          </a:p>
        </p:txBody>
      </p:sp>
      <p:sp>
        <p:nvSpPr>
          <p:cNvPr id="18" name="Text 6"/>
          <p:cNvSpPr txBox="1"/>
          <p:nvPr/>
        </p:nvSpPr>
        <p:spPr>
          <a:xfrm>
            <a:off x="4225725" y="32946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Экстренная помощь
</a:t>
            </a:r>
            <a:pPr algn="r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номера экстренных служб и уметь быстро попросить помощь. Если случилась опасная ситуация, нужно сохранять спокойствие и сразу сообщить взрослым или специалистам.
</a:t>
            </a:r>
            <a:endParaRPr lang="en-US" sz="10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59" y="1203400"/>
            <a:ext cx="2454583" cy="237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284" y="1203400"/>
            <a:ext cx="2454583" cy="237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город быстро меняет настроение: одни идут в музей, другие — в кинотеатр или библиотеку. Такие места помогают отдохнуть, узнать новое и провести время с друзьями без спешки.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 музее и кино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подростков важны спортивные секции, музыкальная школа или студия рисования. В большом городе легче выбрать занятие по интересам и попробовать себя в новом хобби рядом с домом.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Кружок, где находят себя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Фестивали, концерты и городские праздники делают выходные яркими и шумными. На таких events можно увидеть performances, встретить visitors и почувствовать, что город живёт общими впечатлениями.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 улице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Leisure and culture: досуг в большом городе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city develops: рост и 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населения влияет на строительство, услуги, транспорт и рабочие места.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 services: службы, которые работают каждый день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службы нужны городу и какую повседневную работу они выполняют.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службы решают разные задачи, но вместе они поддерживают порядок, чистоту и безопасность в городе.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Unit 2.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9025" y="3294391"/>
            <a:ext cx="2640300" cy="148516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and professions in a big city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городе много офисов, магазинов, клиник и мастерских, поэтому подростки видят широкий круг профессий. Это помогает раньше задуматься о своих интересах и будущей карьере.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и технические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Designer, programmer, architect and engineer чаще связаны с идеями, технологиями и точностью. Они показывают, что в городе можно выбрать и творческую, и техническую сферу.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важны не только знания, но и ответственность, умение общаться, работать в команде и выполнять задания вовремя. Эти качества ценятся почти в любой профессии.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будущему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 9 классе полезно говорить о career choices, workplace, salary and skills. Это помогает лучше понять, какие предметы и занятия пригодятся позже.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Teacher, doctor, shop assistant, driver and courier каждый день помогают другим людям. Такие профессии учат внимательности, терпению и уважению к разным потребностям.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Unit 2; условная учебная диаграмма.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rhythm of a big city: ритм суток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города меняется не только по часам, но и по дням недели: учебные и рабочие дни заметно оживлённее выходных.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выше утром и днём, а ночью город становится тише. Это показывает зависимость жизни города от расписания людей и транспорта.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475" y="3295168"/>
            <a:ext cx="2690700" cy="148461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make city life better: удобная городская среда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улиц, урны и сортировка отходов делают район приятнее для прогулок. Когда жители не мусорят, город выглядит аккуратнее и безопаснее.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деревья и скверы помогают отдыхать, дышать более свежим воздухом и меньше уставать от шума. Зелёные места особенно важны в плотной застройке.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улица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Светофоры, переходы, освещение и велосипедные дорожки уменьшают риск аварий. Такие решения делают улицы удобнее для детей, подростков и пожилых людей.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метро, трамваи и хорошие расписания сокращают время в пути. Если маршруты продуманы, школьникам и взрослым легче добираться до нужных мест.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Дружелюбные дворы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Скамейки, площадки и ухоженные дворы создают место для общения и игр. Хорошо организованное пространство помогает людям чувствовать себя спокойнее и комфортнее.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Unit 2.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Everyday habits that help the city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простые повседневные действия влияют на порядок, безопасность и экологию в городе.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личные привычки заметно улучшают городскую среду и показывают ответственность каждого жителя.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 in a big city: основная идея Unit 2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 показывает, что большой город может быть удобным и интересным, если люди умеют соблюдать правила, беречь среду и уважать друг друга. Баланс возможностей и ответственности делает город лучше.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2026-05-31T12:22:59Z</dcterms:created>
  <dcterms:modified xsi:type="dcterms:W3CDTF">2026-05-31T12:22:59Z</dcterms:modified>
</cp:coreProperties>
</file>