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Hallo! Guten Tag! — первые немецкие слова для знакомства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немецкие приветствия, знакомство и вежливое прощание для третьего класса.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язык: первые слова для общения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звучит рядом с нами в Европе и в школьных заданиях. На первом уроке особенно полезны короткие фразы: поздороваться, спросить имя, уточнить, как дела, и вежливо попрощаться.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68851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64451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6181" y="2237181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64451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короткое приветствие: Hallo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просто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Hallo короткое, ясное и легко запоминается. Его можно сказать друзьям, одноклассникам и знакомым без долгих раздумий и сложных правил.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своих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приветствие подходит в неформальной обстановке. Им удобно начинать разговор с теми, кого уже знаешь, — в классе, на перемене или во дворе.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помогает сразу включиться в общение. Одного слова достаточно, чтобы начать разговор, а потом уже можно спросить имя или как дела.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Ответить легко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Hallo обычно отвечают тем же словом: Hallo! Иногда слышится и более вежливое Guten Tag, если разговор начинается спокойно и уважительно.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приветствие звучит тепло и непринуждённо. Оно помогает говорить по-немецки уверенно, даже если ты знаешь пока совсем немного слов.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приветствие: Guten Tag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 переводится как «Добрый день». Это приветствие звучит спокойнее и вежливее, чем Hallo, поэтому его выбирают при разговоре со взрослыми и незнакомыми людьми.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учителю, продавцу, соседу или любому человеку, к которому хочется обратиться уважительно. В школе эта фраза показывает хорошие манеры без лишних слов.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какое приветствие выбрать, Guten Tag часто оказывается безопасным и вежливым вариантом. Оно подходит для спокойного начала разговора днём.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для утра, дня и вечера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Guten Morgen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немецкий язык здоровается особенно бодро: Guten Morgen. Такое приветствие хорошо представить рядом с солнечным светом и ещё сонными глазами. Оно помогает начать день спокойно, вежливо и с хорошим настроением.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звучит Guten Tag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уже высоко, подходит Guten Tag. Это универсальное дневное приветствие можно услышать в школе, магазине или на улице. Оно словно говорит: день уже в разгаре, пора начинать разговор.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любит Guten Abend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небе темнеет и загораются огни, говорят Guten Abend. Это приветствие подходит для позднего времени и звучит особенно мягко. Оно напоминает, что у каждого времени суток есть своё слово.
</a:t>
            </a:r>
            <a:endParaRPr lang="en-US" sz="10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назвать себя по-немецки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представиться, говорят Ich heiße ... — «Меня зовут ...». После приветствия эта фраза помогает сразу назвать своё имя и начать дружелюбное знакомство.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узнать имя собеседника, можно спросить: Wie heißt du? Это значит «Как тебя зовут?». В детском разговоре такая фраза звучит просто и естественно.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удобно учить вместе: сначала приветствие, потом имя. Так диалог становится коротким, понятным и совсем не страшным, даже если немецкий пока только начинается.
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диалог при встрече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короткого разговора между детьми на немецком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отвечать на приветствие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Hallo можно ответить тем же словом: Hallo! Такой ответ простой, дружелюбный и подходит для общения с друзьями и одноклассниками.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приветствие важно отвечать так, чтобы оно звучало естественно в ситуации. Тогда даже короткий обмен словами получается вежливым и приятным.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разговор более вежливый, уместно сказать Guten Tag. Это показывает уважение к собеседнику и помогает сохранить спокойный, доброжелательный тон.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спросить: Wie geht’s?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geht’s? переводится как «Как дела?». Это короткий вопрос, который сразу делает разговор живым и похожим на настоящую беседу между детьми.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можно ответить Gut, Sehr gut или Nicht so gut. Такие ответы короткие и понятные, поэтому их легко использовать на уроке и в игре.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Hallo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Wie geht’s? звучит сразу после приветствия. Сначала дети здороваются, а потом спрашивают друг друга о делах — совсем как в реальной жизни.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показать интерес к собеседнику. Даже одно короткое Wie geht’s? делает немецкий диалог теплее, вежливее и немного веселее.
</a:t>
            </a:r>
            <a:endParaRPr lang="en-US" sz="8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взгляд и жест приветствия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становится понятнее и добрее, если сказать его с улыбкой и посмотреть на собеседника. Лёгкий взмах рукой помогает почувствовать себя уверенно, особенно у двери класса или в коридоре.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видна не только в словах, но и в поведении. Когда ребёнок здоровается спокойно, дружелюбно и без спешки, даже простое Hallo звучит по-настоящему приветливо.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в школе по-немецки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«Frau» и «Herr»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«Frau» и «Herr» помогают обратиться ко взрослому по-немецки. Они стоят перед профессией или именем и звучат очень вежливо, как аккуратный школьный поклон.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учителю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к взрослому человеку обращаются вежливо: «Guten Tag, Frau Lehrerin!» или «Guten Tag, Herr Lehrer!». Так ученики показывают уважение и сразу начинают разговор правильно.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этикет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такие фразы учат не только словам, но и хорошим манерам. Короткое приветствие делает общение спокойным, дружелюбным и понятным даже для новичков.
</a:t>
            </a:r>
            <a:endParaRPr lang="en-US" sz="11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какое приветствие подходит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 и одноклассниками чаще говорят «Hallo». Это короткое, тёплое слово подходит для разговора на перемене, в коридоре или во время игры.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взрослыми лучше выбирать «Guten Tag». Такое приветствие звучит спокойнее и вежливее, поэтому его удобно использовать с учителем, продавцом или незнакомым человеком.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Утром, днём и вечером немецкие слова меняются вместе со временем суток. Так приветствие становится точным, а разговор — красивым и понятным.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сказать слово, но и выбрать его по ситуации. Тогда немецкая речь звучит дружелюбно, а собеседнику приятно отвечать.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38" y="1692440"/>
            <a:ext cx="1767977" cy="13121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501" y="1692440"/>
            <a:ext cx="1767977" cy="13121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526" y="1692440"/>
            <a:ext cx="1767977" cy="13121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8551" y="1692440"/>
            <a:ext cx="1767977" cy="131217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 быстрого повторения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85200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карточке можно увидеть «Guten Morgen» рядом с солнышком и часами. Такое сочетание помогает запомнить, что это приветствие звучит утром. Когда ребёнок смотрит на картинку, слово вспоминается почти само собой.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3806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вечер и вежливый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других карточках легко разместить «Guten Tag» и «Guten Abend». Рядом подойдут яркий дневной свет и спокойные вечерние огни. Так время суток связывается со словами, и новая лексика учится быстрее и веселее.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4890087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в двух фразах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карточка может показать «Wie geht’s?» и «Ich heiße ...». Эти фразы нужны для короткого знакомства, когда дети спрашивают друг друга о делах и называют своё имя без длинных предложений.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4211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после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карточка помогает не забыть «Tschüss» и «Auf Wiedersehen». Их можно связать с рукой на прощание или дверью класса. Тогда видно, что беседа вежливо заканчивается, а не просто обрывается на полуслове.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слово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времени суток и по ситуации общения: с друзьями, взрослыми и при прощании.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прощания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разговор заканчивается, по-немецки говорят «Tschüss». Это самое короткое и дружелюбное прощание, которое удобно использовать с друзьями, одноклассниками и знакомыми.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«Auf Wiedersehen» звучит более официально и подходит при вежливом расставании со взрослыми. Она показывает уважение и помогает закончить беседу красиво.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встреча скоро повторится, можно сказать «Bis bald». Так немецкое прощание становится тёплым и добрым, как обещание увидеться ещё раз.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183" y="1578810"/>
            <a:ext cx="243423" cy="2163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183" y="3288129"/>
            <a:ext cx="243423" cy="1947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произносится Hallo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51219" y="1566248"/>
            <a:ext cx="164842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чётко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«Hallo» произносится легко и коротко. Важно не проглатывать первый слог и сказать слово спокойно, без спешки, чтобы приветствие звучало ясно и дружелюбно.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151219" y="3264743"/>
            <a:ext cx="164842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парами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удобно запоминать приветствие вместе с прощанием: «Hallo!» и «Tschüss!». Так ребёнок быстрее понимает начало и конец разговора, словно маленькую языковую рамку.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встречают немецкие слова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 странице учебника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немецкие слова часто напечатаны крупно и рядом с картинкой. Ребёнок видит «Hallo» или «Tschüss» и быстро понимает, что это не просто буквы, а настоящие слова для общения. Так чтение становится похожим на маленькое открытие.
</a:t>
            </a:r>
            <a:endParaRPr lang="en-US" sz="1019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 в мультфильме или на карточке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немецкая фраза появляется в мультфильме, на карточке или в игре. Тогда знакомое слово можно услышать и увидеть сразу, а это очень помогает запоминанию. Кажется, будто язык сам подсказывает ответ.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коридор и облачко речи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стенде, в коридоре или возле класса могут быть фразы в облачке речи. Такая картинка показывает, что немецкий язык живёт рядом с детьми каждый день и встречается не только на уроке, но и в школьной жизни.
</a:t>
            </a:r>
            <a:endParaRPr lang="en-US" sz="10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начать короткий разговор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детского диалога: приветствие, вопрос, ответ, знакомство и прощание.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 теме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выучить самые частые слова: «Hallo» и «Guten Tag». Они помогают поздороваться по-дружески или вежливо, если рядом взрослый человек.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забудь про прощание: «Tschüss» и «Auf Wiedersehen». Без него беседа как будто уходит из класса без рюкзака — а это, конечно, не очень вежливо.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запомнить вопрос «Wie geht’s?» и ответ «Ich heiße ...». Эти фразы делают знакомство коротким, понятным и очень полезным для первого разговора.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фразы вместе помогают начать разговор, спросить о делах, назвать своё имя и красиво закончить встречу. Это уже маленькая победа на немецком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Hallo! Guten Tag! — первые шаги в немецком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коротких фраз уже помогают поздороваться, познакомиться и попрощаться по-немецки. Если выбрать слово по ситуации, говорить становится легко, вежливо и даже немного весело.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2026-05-25T04:05:58Z</dcterms:created>
  <dcterms:modified xsi:type="dcterms:W3CDTF">2026-05-25T04:05:58Z</dcterms:modified>
</cp:coreProperties>
</file>