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 «Волк на псарне»: сюжет, смысл и главная мораль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войне, доверии и твёрдом ответе на угрозу.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смысл басни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появилась в годы войны с Наполеоном и сразу читалась как отклик на события 1812 года. Через животных Крылов показал не только спор, но и защиту Отечества, понятную его современникам.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и особенности басенного жанра
</a:t>
            </a:r>
            <a:endParaRPr lang="en-US" sz="301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Андреевич Крылов жил в 1769–1844 годах и написал более двухсот басен. Его тексты сделали разговорную речь частью высокой литературы.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обычно строится на коротком сюжете, аллегории и нравоучительном выводе. В ней животные говорят и действуют как люди, поэтому смысл легко узнаётся.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«Волк на псарне» соединяет исторический намёк и общую мораль. Из частного случая вырастает мысль о лжи, опасности и защите справедливости.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басни: волк, псы и ловчий
</a:t>
            </a:r>
            <a:endParaRPr lang="en-US" sz="3158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— образ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уже загнан в угол, но пытается спастись словами о мире. Его речь звучит неубедительно, потому что за ней стоит страх, а не раскаяние.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Псы и ловчий — защитники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Псы охраняют дом и не доверяют чужим обещаниям. Ловчий говорит кратко и твёрдо, показывая порядок, ответственность и готовность защитить своих.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басни и их значение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поступков героев помогает понять смысл басни.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показывает: судить нужно не по обещаниям, а по поступкам.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Крылов, басня «Волк на псарне»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басни по этапам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Появление волка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Волк, спасаясь от погони, оказывается на псарне. С этого момента он уже не хозяин положения.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Попытка примирения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выбраться, он говорит о мире и обещает больше не вредить. Но его слова выглядят как попытка обмануть.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Развязка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Сторожа и ловчий не верят волку и отвечают решительно. Попытка спастись не удаётся, и конфликт завершается поражением врага.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сюжета и переломный момент
</a:t>
            </a:r>
            <a:endParaRPr lang="en-US" sz="272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басне и причина развязки
</a:t>
            </a:r>
            <a:endParaRPr lang="en-US" sz="103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басни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басни — ложный мир, который предлагает тот, кто сам начал нападение. Крылов показывает, что красивые слова не отменяют прежней вины и опасности.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и тема защиты родного дома. Псарня действует как единая сила, которая не позволяет врагу воспользоваться слабостью или доверчивостью.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 не принимать пустые обещания за правду. В ней особенно ясно показано, что безопасность требует внимания, памяти и согласованных 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 нравственный вывод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басни проста: врагу, который уже нападал, нельзя верить только на слово. Решение должно опираться на его поступки, а не на просьбы.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утверждает право на твёрдую защиту и показывает, что мир возможен лишь после прекращения агрессии. Иначе любое примирение остаётся притворством.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вывод близок к пословице: дела важнее обещаний. Поэтому басня звучит понятно и сегодня, когда люди тоже сталкиваются с обманом и давлением.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поступки волка: противоречие в центре басни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обещания волка расходятся с его реальным поведением и реакцией защитников.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противоречие между словами и делами, тем меньше оснований для доверия.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Крылов, «Волк на псарне»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басни и выразительность речи
</a:t>
            </a:r>
            <a:endParaRPr lang="en-US" sz="3399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строит сцену на коротких репликах и разговорной интонации, поэтому спор звучит живо и напряжённо, как настоящий разговор.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Ирония, резкие противопоставления и аллегория помогают сразу понять характеры героев: волк хитрит, а ловчий отвечает твёрдо и ясно.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волка как символа агрессора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показан не просто хищником, а врагом, который сначала нападает, а потом пытается спастись красивыми словами о мире.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страх заметен в каждом обращении: он ищет не справедливости, а безопасного выхода из ловушки, созданной собственными поступками.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Обещания волка не вызывают доверия, потому что они полностью противоречат тому, что он уже сделал раньше.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волк становится символом захватчика, который хочет избежать наказания, не отказавшись от своей агрессивной природы.
</a:t>
            </a:r>
            <a:endParaRPr lang="en-US" sz="11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ловчего и значение его реплики
</a:t>
            </a:r>
            <a:endParaRPr lang="en-US" sz="3585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Ловчий говорит кратко и уверенно, как человек, на котором лежит ответственность за порядок и безопасность всего дома.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словах нет колебаний: он не обсуждает обещания волка, а сразу показывает, что доверие нужно заслужить делами.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выражает авторскую позицию: защитники правы, когда отвечают на угрозу твёрдо и без уступок.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басне
</a:t>
            </a:r>
            <a:endParaRPr lang="en-US" sz="325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приёмы работают вместе и делают сцену особенно напряжённой и запоминающейся для читателя.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смысл раскрывает диалог, а остальные средства усиливают конфликт и подчёркивают различие между обманом и правдой.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Крылов, басня «Волк на псарне»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смысл басни остаётся понятным сегодня
</a:t>
            </a:r>
            <a:endParaRPr lang="en-US" sz="279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события басни связаны с обычной жизнью и сегодняшними правилами поведения.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остаётся актуальной, потому что учит проверять человека не обещаниями, а поступками.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Крылов, «Волк на псарне»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легко запоминается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Сюжет короткий, но очень напряжённый: почти сразу возникает конфликт, а затем быстро наступает развязка. Читатель легко следит за событиями.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Яркие образы и живой спор делают текст наглядным. Короткая форма помогает запомнить и саму сцену, и её нравственный вывод.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персонажей: сравнение в цифрах и признаках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силу слов, а набор поступков и качеств, которые определяют поведение героев.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волка преобладают угрозы и страх, а у псарни — готовность защищать себя и не верить обману.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тексту басни И. А. Крылова «Волк на псарне»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басни с Отечественной войной 1812 года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с Наполеоном тема защиты Отечества стала особенно важной для читателей и слушателей басни.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басни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пишет произведение так, чтобы современники узнавали в волке образ захватчика, а в псарне — защитников России.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Отклик читателей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воспринимается не только как история о животных, но и как художественный ответ на события войны и вторжение врага.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47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для анализа произведения
</a:t>
            </a:r>
            <a:endParaRPr lang="en-US" sz="3066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Аллегория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басне изображают людей и помогают понять исторический смысл произведения без прямых названий и пояснений.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быстро раскрывают характеры героев и делают конфликт наглядным, почти сценическим и очень выразительным.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Ловчий и псарня показывают, что безопасность дома и общая защита требуют твёрдости, согласия и памяти о вреде.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 не верить пустым обещаниям и понимать: мир возможен только тогда, когда прекращается агрессия и ложь.
</a:t>
            </a:r>
            <a:endParaRPr lang="en-US" sz="10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 басни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«Волк на псарне» напоминает, что красивые слова не делают врага мирным. Крылов учит замечать обман, ценить единство и защищать справедливость поступками.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2026-05-22T23:13:16Z</dcterms:created>
  <dcterms:modified xsi:type="dcterms:W3CDTF">2026-05-22T23:13:16Z</dcterms:modified>
</cp:coreProperties>
</file>