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среды: ключ к жизни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стабильность условий жизни всех клеток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Клода Бернара в науку о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Бернар впервые ввёл понятие внутренней среды организма, показав её ключевую роль в сохранении жизни и независимости от внешних условий.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внутренней среды организма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транспортное средство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важные вещества между органами и клетками, обеспечивая их жизнедеятельность.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лимфы в иммунной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удаляет из тканей лишнюю жидкость и участвует в защите организма, предотвращая распространение инфекций и поддерживая иммунитет.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Межклеточная жидкость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обмен веществ между кровью и клетками, создавая единую среду для передачи веществ и информации внутри организма.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определение и функции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поддержание постоянства физико-химических условий внутри организма, включая температуру и состав крови.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предотвращает резкие изменения, создавая оптимальные условия для работы всех клеток и систем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гомеостаза быстро проявляется ухудшением здоровья и снижением жизненных функций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составляющие внутренней среды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жизненный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кислород и питательные вещества, удаляет продукты обмена, обеспечивая связь между всеми системами организма.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— защита и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защищает организм от инфекций и предотвращает накопление жидкости в тканях, обеспечивая гомеостаз.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Межклеточная жидкость — посредник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средой, через которую происходит обмен веществ между кровью и клетками, поддерживая их питание и удаление отходов.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поддержания постоянства внутренней среды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регуляции и компенсации изменений организма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тела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гипоталамуса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выступает главным центром контроля температуры, принимая сигналы о нагреве и охлаждении организма.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терморегуляции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перегреве активируется потоотделение и расширение сосудов; при охлаждении — сужение сосудов и сокращения мышц.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и его поддержка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60% массы тела и необходима для обмена веществ и терморегуляции.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вазопрессин регулирует задержку и выведение воды в почках, сохраняя баланс жидкости.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водного баланса приводит к обезвоживанию, отёкам и сбоям работы сердца и почек.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водного равновесия критично для нормального функционирования всех систем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глюкозы в крови после приема пищи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повышается после приёма пищи, затем снижается под действием инсулина.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поддержание уровня глюкозы важно для предотвращения диабета и нормального обмена веществ.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показатели внутренней среды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внутренней среды со значениями нормы и возможными отклонениями.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отклонения параметров могут негативно влиять на здоровье и требуют контроля.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защитники внутренней среды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в защите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белые кровяные клетки, которые выявляют и уничтожают вредоносные микроорганизмы. Они патрулируют кровь и межклеточную жидкость, предотвращая распространение инфекций и сохраняя стабильность внутренней среды.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Макрофаги: «уборщики»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 поглощают и утилизируют погибшие клетки и болезнетворные агенты. Их активность обеспечивает чистоту тканей и поддерживает постоянство химического состава жидкости вокруг клеток.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— защитная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собирают излишки жидкости, фильтруют токсины и активируют иммунный ответ. Они играют ключевую роль в поддержании стерильности внутренней среды и быстром реагировании на угрозы.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нарушающие гомеостаз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вирусов и бактерий вызывает изменение химического состава и температуры внутренней среды, нарушая устойчивость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или дефицит питательных веществ ведёт к дисбалансу электролитов и глюкозы в крови, разрушая механизм гомеостаза.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 физические стрессы активируют гормональные реакции, способные вывести внутренние параметры из равновесия.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и переутомление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 и хроническая усталость снижают эффективность регулирующих систем, что приводит к нарушению стабильности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адаптируется к изменениям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кислорода тело увеличивает частоту дыхания, обеспечивая клетки достаточным количеством воздуха. Это помогает быстро компенсировать стрессовые ситуации и поддерживать жизнедеятельность.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сердечного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работа сердца способствует быстрому доставлению необходимых веществ к тканям. Такая реакция стимулирует обмен веществ и помогает организму справиться с нагрузками.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адреналина и других гормонов активизирует защитные системы, включая ускорение метаболизма. Это краткосрочная адаптация, позволяющая эффективно реагировать на внешние и внутренние изменения.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регуляторы гомеостаза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— регулятор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выделяет гормоны, влияющие на скорость метаболизма и теплообразование. Они поддерживают оптимальную температуру тела и энергетический баланс организма.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уровень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инсулина и глюкагона регулирует содержание сахара в крови, обеспечивая постоянство энергетических ресурсов для клеток.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реакция на 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продуцируют адреналин и кортизол, которые помогают организму адаптироваться к внешним вызовам, обеспечивая временное повышение активности и усиление обмена веществ.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 управлении гомеостазом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воспринимает сигналы от рецепторов и принимает решения о коррекции параметров внутренней среды. Это обеспечивает быструю и скоординированную реакцию организма.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нервы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информацию от органов и тканей к мозгу и обратно к исполнительным органам, обеспечивая связь между всеми частями тела.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Реакции, проходящие без участия сознания, позволяют мгновенно менять давление, температуру и другие показатели, поддерживая стабильность внутренней среды.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гомеостаза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диабете повышается уровень глюкозы в крови из-за недостатка инсулина, что нарушает обмен веществ и вызывает ряд осложнений, влияющих на все органы.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 повышенное давление повреждает сосуды и сердце, вызывая нарушение нормального кровотока и изменение внутренней среды тканей.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перегреве организма терморегуляция нарушается, температура тела значительно повышается, что приводит к опасным сбоям в работе клеток и органов.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413" y="1782800"/>
            <a:ext cx="253275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6537" y="1782800"/>
            <a:ext cx="299325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альтернативных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изменяет работу ферментных систем для восстановления химического баланса и поддержания стабильности внутренней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 — потребность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обезвоживании человек испытывает жажду, что стимулирует потребление жидкости и помогает нормализовать водный баланс.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физической усталости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усталости снижает активность, уменьшая расход энергии и позволяя организму направить ресурсы на восстановление гомеостаза.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компенсаторные механизмы организма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постоянства внутренней среды для роста и развития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химический состав и температура внутренней среды способствуют правильному росту тканей, развитию памяти и концентрации внимания у подростков.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гомеостаза замедляют умственное и физическое развитие, снижая работоспособность, что отражается на успехах в учёбе и общем самочувствии.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изучению гомеостаза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наследственные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выявляют гены, ответственные за регуляцию внутренних параметров, что помогает обнаруживать предрасположенность к заболеваниям еще на ранних стадиях.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Диагностические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эффективно измерять показатели крови и жидкости, выявляя отклонения до появления симптомов и обеспечивая своевременное вмешательство.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биосенсоры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 способны постоянно контролировать внутренние процессы, что значительно расширяет возможности для персонализированной медицины и сохранения здоровья.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основа жизни и здоровья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 обеспечивает устойчивость организма и его способность к развитию. Это фундаментальный принцип, подтверждённый наукой, который лежит в основе здоровья и успешной адаптации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2026-05-08T02:24:43Z</dcterms:created>
  <dcterms:modified xsi:type="dcterms:W3CDTF">2026-05-08T02:24:43Z</dcterms:modified>
</cp:coreProperties>
</file>