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строения и функций почек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фильтруют кровь, регулируют баланс веществ и участвуют в гормональном контроле.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почек начались ещё в античные времена у Гиппократа. В XIX веке были открыты нефроны, а современные методы, включая микроскопию и УЗИ, подробно раскрывают их строение и функции.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почек: от античности до современных технологий
</a:t>
            </a:r>
            <a:endParaRPr lang="en-US" sz="1772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и размеры почек в организме человека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в поясничной области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расположены с обеих сторон позвоночника в зоне поясницы, защищённые жировой капсулой. Левая почка обычно лежит чуть выше правой, образуя асимметрию.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масса почек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длина взрослой почки составляет 10–12 см, масса достигает 120–150 граммов. Эти параметры обеспечивают оптимальное функционирование в малом пространстве организма.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другим органам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прилегают к печени, желудку и толстому кишечнику, что важно при оценке их состояния и исследовании смежных заболеваний.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покрыты плотной фиброзной капсулой, укрепляющей и защищающей внутренние ткани от повреждений и инфицирования.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почек: капсула и ворота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Капсула предотвращает деформацию органа при изменении давления и поддерживает внутреннюю структуру почки.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Ворота почки расположены на её медиальной поверхности и служат входом для сосудов и мочеточника, обеспечивая связь с остальным организмом.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слои почки и их особенности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Корковый слой: место фильтрации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корковом слое сосредоточены клубочки нефронов — первые фильтрующие единицы почек. Здесь из крови отделяются лишние вещества и формируется первичная моча.
</a:t>
            </a:r>
            <a:endParaRPr lang="en-US" sz="1213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Мозговой слой и пирамиды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Мозговой слой состоит из почечных пирамид, которые собирают и направляют мочу в лоханку для последующего вывода из организма.
</a:t>
            </a:r>
            <a:endParaRPr lang="en-US" sz="1370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Лоханка как резервуар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Лоханка — центральная область почки, где первичная моча аккумулируется перед транспортировкой в мочеточник для выведения из тела.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64279"/>
            <a:ext cx="3934500" cy="15564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о ключевых анатомических частях почки и выполняемых ими функциях.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слой почки отвечает за специфические процессы, обеспечивая её эффективное функционирование.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почки и их функции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Российское общество нефрологов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нефрона — микроскопической единицы почки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нефрона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Нефрон состоит из капсулы Боумена, где начинается фильтрация, клубочка и системы канальцев, где происходит переработка и всасывание веществ.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Многочисленность нефронов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почке содержится около миллиона нефронов, что обеспечивает высокую степень фильтрационной способности и адаптируемость органа.
</a:t>
            </a:r>
            <a:endParaRPr lang="en-US" sz="1283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роль нефрона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нефрону почки отделяют ненужные вещества, возвращают важные компоненты обратно в кровь и формируют конечную мочу.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образования мочи в нефроне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 формирования мочи в почечном нефроне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Кровяное давление проталкивает жидкость через капсулу Боумена, отделяя воду, соли, глюкозу и отходы метаболизма от клеток крови.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фильтрации крови через почки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сутки почки фильтруют приблизительно 150–180 литров первичной мочи, что показывает их высокую производительность.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первичной мочи после фильтрации возвращается обратно в кровоток благодаря реабсорбции.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сохраняет баланс жидкости и электролитов, обеспечивая гомеостаз и здоровье организма в целом.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стенки канальцев нефрона возвращается около 99% воды, глюкозы, аминокислот и электролитов, что предотвращает их потерю.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6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Реабсорбция: сохранение необходимых веществ в организме
</a:t>
            </a:r>
            <a:endParaRPr lang="en-US" sz="1966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поддерживает внутренний баланс веществ и обеспечивает правильное функционирование всех систем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Секреция — это процесс выделения дополнительных веществ из крови в просвет нефрона, включая ионы, лекарства и токсины, что способствует очищению организма.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Секреция и экскреция: удаление отходов из организма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Экскреция представляет собой окончательное выведение мочи, содержащей продукты обмена, такие как мочевина и креатинин, через мочеточники в мочевой пузырь.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этим процессам почки эффективно регулируют химический состав крови и предотвращают накопление вредных веществ в организме.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фильтруют огромные объемы жидкости, сохраняя при этом почти всю воду и полезные вещества обратно в кровь.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реабсорбции показывает эффективность почек в сохранении жизненно важных компонентов и поддержании водного баланса.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фильтрации и образования мочи: соотношения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нефрологическая ассоциация, 2023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контролируют концентрацию натрия и калия, обеспечивая баланс электролитов, что важно для нормальной работы мышц и нервной системы.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водно-солевого баланса в организме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Антидиуретический гормон увеличивает водообмен, уменьшая выделение мочи, а альдостерон способствует задержке натрия, влияя на объем крови и давление.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выделяют ренин при снижении кровяного давления, запускающий каскад реакций с образованием ангиотензина II, который сужает сосуды.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почек в поддержании артериального давления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Ангиотензин II повышает сопротивление сосудов, что приводит к увеличению артериального давления и поддерживает кровообращение в жизненно важных органах.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Ренин также стимулирует секрецию альдостерона, что повышает задержку натрия и воды, увеличивая объем циркулирующей крови.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Совокупное действие этих механизмов обеспечивает адаптацию организма к изменению давления и объема крови.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Эритропоэтин стимулирует костный мозг к образованию новых эритроцитов, улучшая транспорт кислорода к тканям при гипоксии.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Гормоны, вырабатываемые почками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Кальцитриол, активная форма витамина D, регулирует обмен кальция и фосфора, поддерживая здоровье костей и функцию мышц.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Ренин — фермент, который контролирует сосудистый тонус и артериальное давление через активацию системы ренин-ангиотензин.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768332"/>
            <a:ext cx="3805200" cy="165078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симптомы и последствия трёх заболеваний почек, выявленных Министерством здравоохранения России.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обнаружение симптомов этих болезней важно для предотвращения серьёзных осложнений и сохранения функции почек.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заболевания почек и их последствия
</a:t>
            </a:r>
            <a:endParaRPr lang="en-US" sz="2173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2023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потребление достаточного объема воды и умеренное употребление соли способствуют нормальной работе почек и предупреждают образование камней.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образа жизни на здоровье почек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и избегание переохлаждения укрепляют иммунитет, а ограничение обезболивающих снижает риск повреждения почечной ткани.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мочи помогает выявить наличие белка, глюкозы и лейкоцитов, что указывает на воспалительные или функциональные нарушения.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исследования функции почек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крови на креатинин и скорость клубочковой фильтрации оценивает степень эффективности почечной фильтрации.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Ультразвуковая диагностика и биопсия дают возможность подробно изучить структуру почек и выявить патологические изменения на ранних стадиях.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Трансплантация почки является эффективным способом лечения терминальной стадии почечной недостаточности, значительно увеличивая продолжительность жизни пациентов.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2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современной медицины и будущее почечной терапии
</a:t>
            </a:r>
            <a:endParaRPr lang="en-US" sz="1962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искусственных почек и диализных технологий направлена на улучшение качества и продолжительности жизни без необходимости трансплантации.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стволовых клеток открывает перспективы в регенерации почечной ткани и восстановлении функций поврежденных органов.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диагностики и хирургии повышают успех операций и минимизируют риски для пациентов.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Почки: ключ к здоровью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играют центральную роль в поддержании внутреннего баланса и обмена веществ, а понимание их функций важно для своевременной профилактики и лечения заболеваний.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2026-05-08T23:23:18Z</dcterms:created>
  <dcterms:modified xsi:type="dcterms:W3CDTF">2026-05-08T23:23:18Z</dcterms:modified>
</cp:coreProperties>
</file>