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Александров. «Лесные шорохи»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лес, где слышен каждый шорох и каждый звук.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легко понять первокласснику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Александров пишет просто и образно, поэтому его стихи легко представить. Здесь всё знакомо детям: прогулка, лес, листья, трава, птицы и тихие звуки, которые хочется расслышать самому.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16551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«шорохи» в лесу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Шуршание травы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трава у земли тоже умеет звучать. Если по ней пробежит ветерок или маленькое животное, возникает лёгкое шуршание, и лес сразу кажется живым.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Шелест листьев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касается кроны, листья мягко трутся друг о друга. Получается тихий, едва заметный звук, который не пугает, а будто приглашает прислушаться внимательнее.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не молчит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«шорохи» помогает понять, что тишина в природе не пустая. В лесу всегда что-то движется, дышит и подаёт свой очень осторожный голос.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дом для 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среди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стихотворении похож на настоящий дом для птиц, зверей и насекомых. В нём есть укрытие, еда и место для тихой жизни. Здесь никто не спешит и не шумит зря.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мы видим лесную полянку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полянка, мягкий свет между деревьями и тень под кронами создают ощущение уюта. Кажется, что лес тихо дышит и бережно хранит своих обитателей.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спокойное и доброе. Лес не кажется большим и строгим, наоборот — он приветливый и ласковый, словно хочет, чтобы его услышали без лишнего шума.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вызывает тихую радость открытия. Обычный лес вдруг становится интересным, потому что даже самый маленький звук в нём оказывается важным и заметным.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лёгкая тайна. Не всё видно сразу, зато многое можно заметить, если остановиться, прислушаться и не торопиться, как настоящий следопыт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у стихотворения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помогают услышать лес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Шелест листьев делает верхушки деревьев похожими на тихую музыку. Такой звук легко представить, потому что он знаком каждому, кто гулял по лесной тропинке.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травы напоминает, что жизнь есть и у земли. Стоит ветру пройтись по ней, и кажется, будто лес шепчет совсем рядом.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Треск сухой ветки и стрёкот насекомых добавляют картине движения. Эти звуки показывают, что в лесу происходит много незаметного, хотя всё выглядит спокойно.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Стук дятла звучит особенно ясно. Он помогает понять, что лес полон разных голосов, а каждая его часть умеет говорить по-своему.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звуков и движений в природе, описанный в стихотворении.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лесной шорох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слов со звуковым смыслом делают стихотворение мягким и музыкальным. Благодаря этому лес не только виден, но и почти слышен.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слов помогают услышать лес особенно тихо и ясно.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А. Александрова «Лесные шорохи»
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картине особенно заметны деревья с густыми кронами. Между листьями проходит мягкий свет, и сразу хочется посмотреть вверх. Такая деталь помогает почувствовать, как высоко и спокойно стоит лес.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кроны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земли лес выглядит не менее живым. Высокая трава, узкая тропинка и лёгкое движение у самой почвы показывают, что здесь кто-то прошёл, пробежал или просто ненадолго остановился.
</a:t>
            </a:r>
            <a:endParaRPr lang="en-US" sz="9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тропинка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они не названы прямо, их присутствие легко представить. Птица на ветке, след зверька на тропинке или шорох в кустах делают лес обитаемым и настоящим.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звери рядом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природы есть в стихотворении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умеет слушать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стихотворения не торопится и смотрит вокруг очень внимательно. Он замечает то, что другие могли бы пропустить: тихий звук, лёгкое движение и едва заметный шорох.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слушать природу так, будто разговаривает с ней без слов. Благодаря этому лес открывает ему свои маленькие тайны, а обычная прогулка становится интересной.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здесь важна простая мысль: если идти медленно, смотреть внимательно и не шуметь, можно увидеть и услышать гораздо больше, чем кажется сначала.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интересно детям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легко узнаёт прогулку по лесу: вокруг тишина, деревья и тропинка. Такая картина близка первокласснику и не требует сложных объяснений.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знакомая ситуация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хочется прислушаться к каждому шороху и догадаться, что его вызвало. Это превращает чтение в маленькую игру наблюдения.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слушать и угадывать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листья, трава и птицы рисуются простыми словами. Благодаря этому ребёнок быстро представляет место действия и чувствует спокойное любопытство.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образы и настроение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обычные природные детали в стихотворении вызывают удивление и делают лес особенно живым.
</a:t>
            </a:r>
            <a:endParaRPr lang="en-US" sz="1015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тихого леса к поэтическому образу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смотрится спокойная полянка, где между деревьями мягко пробивается свет. Тонкие травинки чуть колышутся, а на ветке сидит птица, будто тоже прислушивается к тишине.
</a:t>
            </a:r>
            <a:endParaRPr lang="en-US" sz="646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лесной полянке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сцена с высокими стволами, кустами и узкой тропинкой, уходящей вглубь леса. В такой иллюстрации важно показать не движение толпы, а лёгкое, почти незаметное шевеление природы.
</a:t>
            </a:r>
            <a:endParaRPr lang="en-US" sz="631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тихо дышит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идеи для иллюстрации стихотворения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звуков и настроения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звуки делают лес не пустым, а спокойным и живым. Читатель не тревожится, а будто идёт по знакомой тропинке и слушает природу рядом.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Шорохи создают ощущение доверия: лес словно открывается тому, кто не спешит. В нём нет громкого шума, зато есть мягкое, дружелюбное звучание.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слышны листья, трава и птицы, возникает чувство уюта. Даже маленький звук помогает представить, что вокруг идёт тихая, незаметная жизнь.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настроение стихотворения тёплое и внимательное. Тишина в нём похожа на разговор природы с тем, кто умеет слушать.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красоту в простом. Шорох листьев, трава у тропинки и птичий голос превращают обычную прогулку в маленькое открытие.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природу нужно беречь. Если слушать лес осторожно, понимаешь: вокруг нас живёт много существ, и у каждого свой мир.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учит быть внимательным: замечать не только большое и яркое, но и маленькие звуки, которые обычно легко пропустить во время прогулки.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помогает первокласснику лучше понять текст, найти в нём звуки природы и почувствовать настроение леса.
</a:t>
            </a:r>
            <a:endParaRPr lang="en-US" sz="1105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внимательно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50483"/>
            <a:ext cx="218400" cy="194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понятны ребёнку и не перегружают смысл. Поэтому текст легко слушать на уроке и сразу представлять лесную картину.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мягких звуков делают чтение плавным и спокойным. Стихотворение звучит почти как тихая лесная песенка, которую хочется повторить ещё раз.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строки и ясные образы помогают пересказывать текст по частям. Первокласснику легко запомнить его, потому что каждая строка рисует знакомую картину.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лес кажется неподвижным, но внутри всё время что-то происходит. Ветер качает ветви, листья трутся друг о друга, а в траве прячется маленькая жизнь.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тишина и движение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соседство тишины и движения делает лес интересным. Он не шумный, но и не пустой: в нём постоянно слышны осторожные, едва заметные перемены.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полон жизни даже тогда, когда кажется очень тихим. Нужно лишь прислушаться, и тогда становятся заметны его маленькие звуки и движения.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показывает, что внимательный человек видит больше. Он замечает шелест, шорох и тихий голос природы там, где другой услышал бы только тишину.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стихотворения в простоте: обычный лес вдруг становится удивительным. Несколько точных деталей делают его живым, близким и немного загадочным.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ясна ребёнку: природу надо не только смотреть, но и слушать. Тогда она открывается как добрый и удивительный мир.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и слушаем лес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остаётся ощущение тихого, живого леса и желание прислушиваться внимательнее. Стихотворение Александрова просто, образно и по-доброму говорит с младшими школьниками о природе.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2026-05-23T23:58:47Z</dcterms:created>
  <dcterms:modified xsi:type="dcterms:W3CDTF">2026-05-23T23:58:47Z</dcterms:modified>
</cp:coreProperties>
</file>