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и рельеф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платформы, рифты и вулканы создали уникальный облик материка.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Африки лежит на древней устойчивой плите, но её поверхность меняли разломы, поднятия и климат. Поэтому рядом встречаются плато, пустыни, котловины, горы и глубокие рифтовые долины.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разнообразие рельефа Африки
</a:t>
            </a:r>
            <a:endParaRPr lang="en-US" sz="2789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материка: Африканская платформа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фундамент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большей части Африки сложено породами докембрийского возраста. Это очень старые магматические и метаморфические породы, которые отличаются прочностью и медленно разрушаются.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Осадочный чехол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 фундамента во многих районах накопились мощные осадочные толщи. Особенно они развиты в бассейне Конго, в Сахаре и в Судане, где сформировались обширные пониженные территории.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Платформа делает поверхность материка сравнительно устойчивой и выровненной. Поэтому в Африке широко распространены плато, плоскогорья и большие слабонаклонные поверхности, а не низкие равнины.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рельефом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осадочный чехол особенно мощный, рельеф обычно мягче и ниже. А на участках с прочным фундаментом поверхность дольше сохраняет поднятый характер и слабо разрушается.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" y="1161425"/>
            <a:ext cx="3572785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Щиты и выходы кристаллического фундамента
</a:t>
            </a:r>
            <a:endParaRPr lang="en-US" sz="2786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Обнажённые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районах древний фундамент выходит на поверхность и образует щиты. Здесь хорошо видны очень старые породы, не перекрытые толстым слоем осадков.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щиты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крупным щитам относят Западно-Африканский, Конголезский, Южно-Африканский и другие. Они занимают значительные площади и определяют прочный каркас рельефа материка.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фундамента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районов характерны граниты, гнейсы и кварциты. Такие породы твёрдые, поэтому поверхность на щитах разрушалась медленно и долго сохраняла возвышенный вид.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 щитами связаны многие месторождения золота, алмазов, меди и железных руд. Это делает древние участки особенно важными для хозяйства Африки.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поверхности Африки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особенно широко распространены плато и плоскогорья, поэтому Африка кажется «высоким материком» даже там, где нет гор.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средних и высоких уровней показывает: Африка в основном поднята над уровнем моря, а низменностей сравнительно немного.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высот по материалам школьной географии Африки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≈750 м
</a:t>
            </a:r>
            <a:endParaRPr lang="en-US" sz="5177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средняя высота Африки, поэтому материк относят к высоким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Поднятия кайнозоя увеличили среднюю высоту материка и усилили расчленённость поверхности: реки глубже врезались в долины, а плато стали заметнее.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 средней высоте материка Африка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формировался рельеф Африки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древнее строение земной коры и последующие движения создали современный рельеф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0" y="25"/>
            <a:ext cx="338211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Восточно-Африканская рифтовая зона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 разломов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зона тянется от Эфиопии к Мозамбику. Здесь земная кора растягивается, из-за чего возникают глубокие трещины, обрывы и узкие вытянутые впадины.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Цепочки озёр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линии разломов нередко образуются длинные озёра. Танганьика и Ньяса — самые известные примеры, связанные с развитием рифтовых долин.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рифта расположены вулканы и вулканические горы. Килиманджаро — самый известный пример, который показывает связь разломов с вулканизмом.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Рифтовая зона остаётся одной из самых подвижных частей Африки. Здесь продолжаются тектонические процессы, которые и сегодня меняют внешний вид поверхности.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горные районы Африки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 расположены неравномерно: они тянутся по окраинам материка и особенно выделяются на северо-западе и востоке.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восточных и северо-западных районов показывает, что горы Африки связаны с разломами, поднятиями и окраинами древней платформы.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карта основных горных районов Африки по школьному курсу географии
</a:t>
            </a:r>
            <a:endParaRPr lang="en-US" sz="13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10400"/>
            <a:ext cx="4166100" cy="199115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вершины и горные объекты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известные высокие точки Африки и районы их расположения.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вершины сосредоточены на востоке материка, а также в районе Атласа на северо-западе.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по крупнейшим вершинам Африки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Низменности, котловины и впадины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Прогибы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понижения рельефа возникают там, где земная кора медленно опускается или растягивается. Такие формы образуют широкие понижения с пологими склонами и слабым уклоном поверхности.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заболачивание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небольших уклонов реки текут медленно, часто разливаются и оставляют заболоченные участки. Особенно это заметно в сезон дождей, когда вода долго задерживается в понижениях.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к таким районам относятся Конголезская котловина, Чадская впадина и впадина Калахари. Они заметны на карте как обширные пониженные пространства среди высоких плато.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территорий характерны пески, саванны и чередование сухих и влажных участков. Растительность и почвы зависят от количества осадков и продолжительности затопления.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Африки и их рельеф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Сахара: море песка и камня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показывает, как сухой климат меняет поверхность материка. Здесь соседствуют каменистые плато, песчаные дюны, сухие русла рек и останцы, устойчивые к разрушению. Пространства пустыни кажутся однообразными, но на самом деле очень разнообразны по рельефу.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Намиб: пустыня у океана
</a:t>
            </a:r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Намиб тянется вдоль юго-западного побережья Африки и известна особенно сухими условиями. Поблизости от океана формируются высокие дюны, каменистые поверхности и участки, где ветер постоянно перестраивает песчаный рельеф. Это одна из самых древних пустынных областей материка.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Калахари: пески юга Африки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Калахари расположена в южной части материка и сочетает пустынные и полупустынные черты. На её поверхности встречаются песчаные равнины, дюны и редкая растительность, приспособленная к нехватке влаги. Здесь рельеф тесно связан с засушливым климатом.
</a:t>
            </a:r>
            <a:endParaRPr lang="en-US" sz="8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реки Африки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формах поверхности реки ведут себя по-разному: быстро падают с уступов, медленно текут в понижениях или глубоко врезаются в земную кору.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резкие и глубокие долины связаны с разломами, а замедление течения и заболачивание чаще встречаются в котловинах.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Африки; схема носит учебный, не статистический характер.
</a:t>
            </a:r>
            <a:endParaRPr lang="en-US" sz="13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геологическое строение
</a:t>
            </a:r>
            <a:endParaRPr lang="en-US" sz="2713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и древние породы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 часто связаны с древними кристаллическими массивами и щитами. Поэтому их месторождения особенно известны в Южной и Центральной Африке, где выходы фундамента широко распространены.
</a:t>
            </a:r>
            <a:endParaRPr lang="en-US" sz="1081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 и медные руды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медь и кобальт нередко приурочены к районам древних пород и тектонических нарушений. Такие зоны удобны для образования и накопления рудных тел в толще земной коры.
</a:t>
            </a:r>
            <a:endParaRPr lang="en-US" sz="1233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прогибах и осадочных бассейнах накапливаются нефть, природный газ и фосфориты. Эти полезные ископаемые связаны не с кристаллическим фундаментом, а с длительным накоплением осадков.
</a:t>
            </a:r>
            <a:endParaRPr lang="en-US" sz="1163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сырьевые районы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помогает понять, почему сырьевые районы Африки распределены неравномерно. На карте они тяготеют либо к древним массивам, либо к крупным осадочным впадинам.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 людей в Африке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удобнее жить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плоскогорьях и равнинах легче прокладывать дороги, строить города и развивать сельское хозяйство. Поэтому такие территории обычно заселены плотнее, чем горные районы и пустыни.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низменностей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понижениях рельефа возможны застой воды, заболачивание и сезонные наводнения. Это затрудняет строительство, усложняет транспорт и требует осторожного выбора мест для поселений.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в рифтовых зонах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вулканизма почвы часто особенно плодородны. Здесь выращивают культуры, которым нужна хорошая почва и достаток влаги, поэтому земледелие и садоводство развиты сильнее.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ресурсы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пустынных районах главная трудность — нехватка воды. Из-за этого население размещается редко, а хозяйственная деятельность зависит от колодцев, оазисов и дальних путей снабжения.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53103"/>
            <a:ext cx="4392900" cy="190574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форм рельефа Африки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 происхождение поверхности связано с её внешним видом и примерами на материке.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 Африки различаются по происхождению: плато связаны с платформой, горы — с движениями коры, а рифты — с её растяжением.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Африки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побережье у Гвинейского залива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здесь местами плавный, но рядом встречаются уступы и низкие прибрежные равнины. Такие участки удобны для портов, поэтому на побережье развиваются торговые города и морские маршруты.
</a:t>
            </a:r>
            <a:endParaRPr lang="en-US" sz="896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Африки и Индийский океан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восточном побережье заметны плато, обрывы и узкие полосы низменностей. Здесь берег часто соседствует с крутыми склонами, а выход к океану играет важную роль для перевозок и рыболовства.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материка: скалы и бухты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окраины Африки сочетают каменистые берега, выступающие мысы и отдельные удобные бухты. Такие участки служат естественными ориентирами для судоходства и помогают размещать порты в защищённых местах.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Побережья, уступы и край материка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рельефа Африки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материк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среднем расположена выше многих других материков. Большая часть её поверхности представлена плоскогорьями и плато, а низменности занимают сравнительно меньшие площади.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котловин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понижения поверхности связаны с прогибами платформы. Они образуют обширные котловины и впадины, где рельеф обычно более спокойный и слабее расчленённый.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разломы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материка особенно заметны рифтовые долины и вулканы. Эти районы выделяются длинными трещинами земной коры, крутыми склонами и цепочками озёр.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и руды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северо-западе Африки возвышается Атлас, а во многих районах древние породы выходят на поверхность. Именно с ними связаны важные месторождения полезных ископаемых.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земной коры и форм рельефа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связать внутреннее строение материка с его внешним обликом. Одни процессы создают возвышенности, другие — понижения, вулканы и пустынные формы.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Африки нельзя понять отдельно от геологии: разные процессы формируют щиты, впадины, рифты, вулканы и пустынные поверхности.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Африки; схема учебная.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плато, рифты и древние породы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Африки показывает, как древняя платформа, поднятия и разломы совместно создают плато, впадины, вулканы и горы. Поэтому материк отличается необычным сочетанием устойчивых древних форм и молодых тектонических структур.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2026-06-02T13:06:58Z</dcterms:created>
  <dcterms:modified xsi:type="dcterms:W3CDTF">2026-06-02T13:06:58Z</dcterms:modified>
</cp:coreProperties>
</file>