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сделан из крошечных частиц, которые не видно глазу.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всё вокруг
</a:t>
            </a:r>
            <a:endParaRPr lang="en-US" sz="329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предметы ведут себя по-разному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держит форму, вода течёт, а воздух наполняет шарик. Всё это зависит от того, как устроены частицы вещества: как далеко они расположены и как движутся, будто маленькие непоседы внутри предметов.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и вещества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— это любой отдельный предмет, который можно взять в руки или увидеть вокруг себя: карандаш, чашка, книга, облако и даже капля воды.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это материал, из которого сделано тело. Дерево, стекло, пластмасса, вода и железо помогают создавать самые разные предметы с разными свойствами.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вещество — много тел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вещество может входить в состав разных тел. Например, вода бывает в стакане, течёт в реке и превращается в облако на небе.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очень малы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видно глазами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вещества состоят из очень маленьких частиц. Они настолько малы, что разглядеть их без специальных приборов невозможно, даже если очень захотеть и прищуриться изо всех сил.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040745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очень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капле воды частиц так много, что сосчитать их невозможно. Поэтому вещество кажется нам сплошным, хотя внутри оно устроено из отдельных крошечных частичек.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725691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есть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видим частицы глазами, но знаем, что они существуют. Именно их расположение и движение помогают объяснить, почему вещества бывают твёрдыми, жидкими и газообразными.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 твёрдом теле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твёрдых веществах частицы находятся очень близко друг к другу. Между ними почти нет свободного места, поэтому такие вещества выглядят крепкими и устойчивыми.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 твёрдом теле не бегают вокруг, а лишь немного колеблются на месте. Они похожи на очень серьёзных сторожей, которые почти не отходят от своего поста.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тесного расположения частиц твёрдые тела сохраняют форму и объём. Поэтому камень, лёд, мел и карандаш не растекаются и не заполняют весь сосуд.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твёрдым телам относятся камень, дерево, лёд, мел и многие предметы школьного рюкзака. У них разные цвета и размеры, но частицы устроены похоже.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 жидкости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4925" y="19708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Близко, но подвижно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жидкости частицы тоже расположены близко друг к другу, но могут понемногу скользить. Поэтому жидкость не держит одну форму, а легко переливается.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22392" y="19816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Принимает форму сосуда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налить воду в стакан, в банку или в миску, она каждый раз примет новую форму. Объём при этом почти не меняется, и это очень удобно.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9857" y="1961552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жидкостей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жидкостям относятся вода, молоко, сок, масло и многие другие вещества. Они встречаются дома, в природе и даже в наших любимых напитках.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 газе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газах частицы находятся далеко друг от друга. Между ними гораздо больше свободного пространства, чем в твёрдых телах и жидкостях.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частицы движутся очень быстро во все стороны. Они не стоят на месте ни секунды, словно крошечные мячики на перемене.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собственной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свободного движения газ не имеет собственной формы и легко заполняет всё пространство. Поэтому воздух может оказаться и в шарике, и в комнате.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газам относятся воздух, водяной пар и углекислый газ. Мы не всегда видим их, но постоянно чувствуем их присутствие вокруг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6650" y="1430330"/>
            <a:ext cx="5049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движутся частицы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теле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твёрдых телах частицы лишь слегка дрожат на месте. Их движение очень маленькое, поэтому предмет остаётся твёрдым и не меняет форму сам по себе.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жидкости частицы двигаются заметнее и могут скользить друг мимо друга. Благодаря этому вода льётся из стакана, а молоко легко разливается по чашке.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 частицы движутся быстрее всего и разлетаются во все стороны. Именно поэтому запах свежей булочки быстро добирается до нас по кухне.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06725" y="14694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не сплошь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вещество кажется очень плотным, внутри между его частицами есть маленькие промежутки. Просто они настолько малы, что мы их не замечаем.
</a:t>
            </a:r>
            <a:endParaRPr lang="en-US" sz="1198" dirty="0"/>
          </a:p>
        </p:txBody>
      </p:sp>
      <p:sp>
        <p:nvSpPr>
          <p:cNvPr id="9" name="Text 2"/>
          <p:cNvSpPr txBox="1"/>
          <p:nvPr/>
        </p:nvSpPr>
        <p:spPr>
          <a:xfrm>
            <a:off x="2128184" y="24875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газах промежутки большие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газах расстояния между частицами особенно велики. Поэтому воздух можно немного сжать, а в шарике или насосе это происходит довольно легко.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2904155" y="35056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твёрдых телах — почти нет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твёрдых телах промежутки между частицами очень маленькие. Частицы расположены тесно, поэтому такие вещества почти не сжимаются и хорошо держат форму.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частицами есть промежутки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вещества смешиваются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капля краски попадает в воду, она постепенно расходится по всей чашке. Такое смешивание называется диффузией и происходит само собой.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движение и промежутки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возможна потому, что частицы всё время движутся и между ними есть промежутки. Они будто передают друг другу эстафету, только очень маленькую.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газах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газах смешивание идёт быстрее, чем в жидкостях. Частицы там движутся свободнее, поэтому запах быстро распространяется по комнате без всяких помощников.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вещество меняет своё состояние
</a:t>
            </a:r>
            <a:endParaRPr lang="en-US" sz="249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зависят от нагревания и охлаждения: частицы начинают двигаться быстрее или медленнее.
</a:t>
            </a:r>
            <a:endParaRPr lang="en-US" sz="8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меняет движение частиц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4925" y="19708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ускоряет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вещество нагревается, его частицы получают больше энергии и начинают двигаться быстрее. Они сильнее сталкиваются друг с другом, и вещество может менять своё состояние.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22392" y="19816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замедляет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охлаждении частицы теряют часть энергии и движутся медленнее. Им становится легче удерживаться рядом, поэтому пар может превратиться в капли воды, а жидкость — замёрзнуть.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9857" y="1961552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тает в тёплой ладони, вода испаряется из горячего чайника, а на холодном стекле появляются капельки. Всё это показывает, как температура управляет движением частиц.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сжимаются разные вещества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Газ: много пустого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 частицы расположены далеко друг от друга, поэтому между ними много свободного пространства. Если надавить на газ, частицы можно сблизить, и его объём заметно уменьшается. Именно поэтому воздух легко сжимается в мячике или насосе.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Жидкость: почти не уступает
</a:t>
            </a:r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жидкости частицы находятся рядом, хотя и могут немного перемещаться. Из-за этого сжать жидкость очень трудно. Даже сильное нажатие почти не меняет её объём, поэтому вода в бутылке остаётся почти такой же по размеру.
</a:t>
            </a:r>
            <a:endParaRPr lang="en-US" sz="15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тело: почти неподатливое
</a:t>
            </a:r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твёрдом теле частицы расположены очень тесно и крепко удерживаются вместе. Им почти некуда сдвигаться, поэтому твёрдые тела сжимаются совсем мало. Камень, металл и мел почти не меняют объём при нажатии.
</a:t>
            </a:r>
            <a:endParaRPr lang="en-US" sz="16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800" y="1463896"/>
            <a:ext cx="700500" cy="622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4575" y="1430330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плавание тел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показывает, насколько тесно упакованы частицы в веществе. Если они расположены ближе друг к другу, вещество обычно получается более плотным и тяжёлым для своего объёма.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часто не тонет, потому что его плотность меньше плотности воды. Поэтому бревно может спокойно держаться на поверхности, будто ему очень нравится плавать.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идёт ко дну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камня плотность обычно больше, чем у воды. Его частицы расположены очень тесно, поэтому он тонет. Вода для него не очень удобная «лодка».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Смеси вокруг нас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— не одно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состоит из нескольких газов, а не из одного вещества. Мы не видим их по отдельности, но вместе они образуют привычный нам воздух, которым мы дышим каждый день.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040745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песок, глину, камешки и остатки растений. Это делает её смесью разных веществ, которые могут иметь разные размеры, цвет и свойства.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725691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— это смесь воды и растворённой соли. Поэтому она отличается от обычной воды: имеет солёный вкус и ведёт себя немного иначе.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вещества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и сравнивают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внимательно рассматривают вещества, сравнивают их свойства и отмечают, как они ведут себя при нагревании, охлаждении, смешивании или нажатии.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опыты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опытов проверяют догадки и получают новые сведения. Так можно увидеть, как меняется вещество, хотя его частицы слишком малы для прямого наблюдения.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представить невидимое, учёные используют модели. Частицы часто рисуют шариками: так легче показать их движение, расстояние между ними и расположение в разных состояниях.
</a:t>
            </a:r>
            <a:endParaRPr lang="en-US" sz="13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состояние вещества
</a:t>
            </a:r>
            <a:endParaRPr lang="en-US" sz="252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состояния вещества можно узнать по форме, объёму и способности течь.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строении вещества
</a:t>
            </a:r>
            <a:endParaRPr lang="en-US" sz="2549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состоит из частиц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вещество построено из очень маленьких частиц. Их нельзя увидеть глазами, но именно они образуют всё вокруг — от воды до металла.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040745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 стоят на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всё время движутся, хотя в разных веществах делают это по-разному. Чем теплее вещество, тем быстрее обычно становятся их движения.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725691" y="154872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зависят от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частицами и их расположение помогают объяснить, почему одни вещества твёрдые, другие жидкие, а третьи газообразные.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знание встречается в жизни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замечаем строение вещества, когда лёд тает в ладони, чай остывает или пар поднимается от чайника. Такие наблюдения делают обычные дела понятнее.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и на кухне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свежей булочки быстро распространяется по комнате, потому что частицы воздуха движутся. В природе и дома это помогает объяснять многие знакомые явления.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веществах нужны в медицине, строительстве и технике. Они помогают выбирать материалы, понимать их свойства и использовать их безопасно и удобно.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кажется сплошным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деле всё вокруг состоит из мельчайших частиц. Они движутся, располагаются по-разному и создают свойства веществ. Поэтому вода течёт, лёд твёрдый, а воздух невидим.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2026-05-26T01:41:02Z</dcterms:created>
  <dcterms:modified xsi:type="dcterms:W3CDTF">2026-05-26T01:41:02Z</dcterms:modified>
</cp:coreProperties>
</file>