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водной среды: актуальность биологической и социальной проблемы
</a:t>
            </a:r>
            <a:endParaRPr lang="en-US" sz="3343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основа жизни, но загрязнения угрожают её качеству и экосистемам Земли.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современное состояние загрязнения водных ресурсов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лишь 2,5% воды пресные, доступных для питья — менее 1%. С середины XX века загрязнение резко возросло из-за урбанизации, промышленного роста и расширения сельского хозяйства. Ежегодно формируется всё более насущная проблема недостатка чистой воды в свыше 80 странах.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загрязнений и их источники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загрязнения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Нефтепродукты, пестициды, тяжелые металлы и органические вещества попадают в воду преимущественно от промышленности и сельского хозяйства, разрушая экосистемы и токсично воздействуя на живые организмы.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загрязнители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микроорганизмы, включая бактерии и вирусы, интродуцируются через бытовые и сельскохозяйственные стоки, вызывая заболевания и ухудшая качество водных ресурсов.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загрязнения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взвеси и радиоактивные отходы загрязняют водные объекты, влияя на прозрачность воды и накапливаясь в пище водных животных.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объёма сточных вод в мире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 российских сточных вод очищаются недостаточно, что усугубляет экологическую нагрузку.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сбросов сточных вод требует эффективного контроля и модернизации очистных систем во всех странах.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Минприроды РФ и международных агентств, 2022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Некачественная вода ежегодно становится причиной около 1,8 миллиона смертей по всему миру, по данным ВОЗ 2022 года.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Загрязнения вызывают значительное сокращение популяций рыб, амфибий и водоплавающих птиц, снижая биологическое разнообразие.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убытки проявляются в уменьшении продукции рыболовства и возрастании расходов на санитарную обработку и очистку.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экологические последствия загрязнения воды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поступления бытовых загрязнителей в водную среду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бытовых загрязнителей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химия, лекарственные средства и микропластик — основные загрязнители, попадающие через канализацию в городские сточные воды.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проникновения и загрязнения вод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Загрязнённые стоки поступают в реки и озёра, нередко превышая нормативы по формальдегиду, фенолам и медикаментам в российских водах.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ответствено за до 70% мировых сточных вод, насыщенных удобрениями и пестицидами.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сельского хозяйства на загрязнение воды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загрязнители — нитраты, фосфаты и инсектициды, например атразин, приводящие к ухудшению качества воды.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бассейнах рек Кубань и Днепр отмечено массовое вымирание амфибий, рыб и беспозвоночных из-за агропримесей.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аграрных территориях России и Украины наблюдаются локальные вспышки эвтрофикации, вызывающие экологическую нестабильность.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разливы и долговременное загрязнение водоёмов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катастрофа — авария Deepwater Horizon (2010), с выбросом 780 тыс. тонн нефти, вызвавшая масштабное загрязнение Мексиканского залива.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авария в Республике Коми (1994) привела к выбросу до 100 тыс. тонн нефти с воздействием на биоразнообразие и химический состав донных отложений.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очистки сточных вод в российских регионах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очистки сточных вод по субъектам РФ в 2022 году и основные проблемы сектора.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Отмечается значительный разрыв в уровне очистки между регионами, что требует модернизации очистных сооружений.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Минприроды РФ, Росстат 2022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Ртуть, свинец и кадмий накапливаются в водных организмах, переходя через пищевые цепи и угрожая здоровью человека.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ежегодно в водоёмы сбрасывается около 180 тонн ртути, вызывающей хронические неврологические и детские патологии.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Долговременное воздействие тяжёлых металлов приводит к ухудшению репродуктивной функции и снижению численности биоразнообразия.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тяжёлыми металлами: биологические последствия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Эвтрофикация — это процесс накопления в водоёмах избыточных биогенных веществ, в первую очередь фосфатов и нитратов, вызывающий ускоренный рост водорослей и растений.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Эвтрофикация и её влияние на биоту и людей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цветение сине-зеленых водорослей снижает уровень кислорода в воде, что приводит к гибели рыб и других гидробионтов, нарушая экологическое равновесие экосистем.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Вследствие эвтрофикации ухудшается качество питьевой воды, фиксируются частые заморы рыбы как в российских, так и в международных водоёмах, что угрожает продовольственной безопасности.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затрат на очистку воды обусловлен необходимостью удаления токсичных веществ и продуктов распада водорослей, что увеличивает финансовую нагрузку на коммунальные службы и население.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422874"/>
            <a:ext cx="5597100" cy="29714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характеристики загрязнителей водной среды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классы загрязнителей, их источник и влияние на экосистемы, подчёркивая необходимость комплексного мониторинга для эффективной защиты водных ресурсов.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загрязнителей требует комплексных мер контроля, учитывающих биологические, химические и физические факторы для эффективности охраны вод.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ВОЗ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Микропластик, его распространение и попадание в организм человека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754750" y="1362425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загрязнения микропластиком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ЮНЕП, микропластик занимает до 92% объёма пластика в океанах. Ежегодно в воды попадает около 12 млн тонн пластиковых отходов, что вызывает серьёзное загрязнение морских организмов и экосистем.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754750" y="3239363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попадания и последствия для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 обнаруживается в водах рек Волги и Северного Ледовитого океана, а также в организмах рыб. Основные источники – синтетические ткани, упаковка, моющие средства. Его частицы проходят через традиционные системы фильтрации питьевой воды.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и статистика загрязнения водных ресурсов России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остаётся самым загрязнённым бассейном, особенно по аммонию и нефтепродуктам. Обь и Дон также испытывают серьёзное влияние антропогенных факторов.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процент превышения ПДК свидетельствует о необходимости усиления мер мониторинга и очистки на ключевых реках России.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Минприроды РФ, 2023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кодекс РФ устанавливает основы рационального использования и охраны вод, предусматривая комплекс регулирующих мер для предотвращения загрязнений и рационального водопользования.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№7-ФЗ регулирует допустимые нормы сбросов загрязняющих веществ и обязательный государственный контроль, включая мониторинг качества водных объектов и экономические санкции при нарушениях.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Недавние судебные решения подтверждают ответственность предприятий за сброс загрязнений, стимулируя внедрение экологически безопасных технологий и повышение прозрачности в сфере охраны вод.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в РФ и принципы охраны водных ресурсов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очистки и рационального водопользования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очистные сооружения и инновации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и Казани успешно функционируют биологические очистные комплексы, применяющие биофильтры и ультрафильтрацию. Использование ультрафиолетового и озонового обеззараживания повышает эффективность удаления микроорганизмов.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систем замкнутого водоснабжения в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предприятия внедряют замкнутые циклы водопользования, что позволяет экономить до 55% воды и уменьшать сброс сточных вод, снижая нагрузку на экосистемы и затраты на очистку.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в области охраны воды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1982 – Конвенция ООН по морскому праву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Установила правовые нормы охраны морских вод и предотвращения загрязнения в международных водах.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1992 – Хельсинкская конвенция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Регулирует использование и защиту трансграничных водотоков и озёр в Европе с целью сохранения экосистем.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1999 – Протокол по воде и здоровью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международное сотрудничество для улучшения качества питьевой воды и санитарных условий.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время – российско-европейские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Реализуются совместные мониторинги, обмен технологиями и практиками очистки вод, способствующие улучшению состояния водных ресурсов.
</a:t>
            </a:r>
            <a:endParaRPr lang="en-US" sz="10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48" y="2157845"/>
            <a:ext cx="251569" cy="2012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100" y="2157695"/>
            <a:ext cx="251569" cy="201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852" y="2132538"/>
            <a:ext cx="251569" cy="2515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молодёжи и образования в вопросы охраны водоемов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участвуют в федеральных проектах по контролю качества воды, получая практические знания и формируя экологическую ответственность.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Активисты из числа молодёжи организуют акции «Чистые берега» и мероприятия ко Дню воды, способствуя повышению экологического сознания.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инициативы школ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лаборатории проводят химический анализ воды, что позволяет выявлять источники загрязнений и вовлекать подростков в научно-исследовательскую деятельность.
</a:t>
            </a:r>
            <a:endParaRPr lang="en-US" sz="112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вклад в охрану водных ресурсов: возможности для школьников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рационального водопотребления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учатся сокращать расход воды в быту и внедряют раздельный сбор мусора. Это способствует снижению нагрузки на водные системы и формированию устойчивых привычек.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экологических акциях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активно организует и участвует в уборках берегов, поддерживает локальные инициативы по сохранению водоёмов. Их пример стимулирует экологическую культуру в семьях и обществах.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0" y="2441308"/>
            <a:ext cx="9033600" cy="2655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1678825"/>
            <a:ext cx="4833000" cy="7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подход, объединяющий государственный надзор, инновационные технологии и общественное участие, позволит сохранить водные экосистемы и обеспечить чистую воду для будущих поколений.
</a:t>
            </a:r>
            <a:endParaRPr lang="en-US" sz="1222" dirty="0"/>
          </a:p>
        </p:txBody>
      </p:sp>
      <p:sp>
        <p:nvSpPr>
          <p:cNvPr id="5" name="Text 1"/>
          <p:cNvSpPr txBox="1"/>
          <p:nvPr/>
        </p:nvSpPr>
        <p:spPr>
          <a:xfrm>
            <a:off x="88625" y="501700"/>
            <a:ext cx="8940600" cy="10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устойчивой охраны водных ресурсов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2026-05-10T07:54:16Z</dcterms:created>
  <dcterms:modified xsi:type="dcterms:W3CDTF">2026-05-10T07:54:16Z</dcterms:modified>
</cp:coreProperties>
</file>