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и окончание: маленькая часть слова с большой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окончания меняют слова и помогают им дружить.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менять одежду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слова могут менять форму, словно переодеваются для разных случаев. Основа остаётся, а окончание помогает понять смысл и связь слов в предложении.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одного слова показывают, как меняется его окончание.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менять форму, не становясь новым словом. Это хорошо видно на знакомых примерах из трёх форм.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материала: лес — леса — лесу; дом — дома — дому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окончание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окончание подсказывает, о чём идёт речь: об одном предмете или о нескольких, а также в каком падеже стоит слово.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число,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окончание помогает узнать, к какому слову они относятся, и показывает, какого оно рода, сколько их и в каком оно падеже.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в настоящем и будущем времени окончание сообщает, кто делает действие: я, ты, он, мы, вы или они.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окончаниям слова легко соединяются друг с другом, как детали пазла. Предложение получается понятным, аккуратным и без смешных ошибок.
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главная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хранит главное значение слова и обычно остаётся одинаковой во всех его формах. Она помогает узнать слово даже тогда, когда форма меняется.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окончание в одном слове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изменяемая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стоит в конце и меняется вместе со словом. В формах трава, травы, траве основа трав- остаётся, а окончания разные, поэтому слова выглядят по-разному.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 формы слова, а потом смотрим, какая часть меняется.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конце слова букв нет, но окончание всё равно есть. Такое окончание называют нулевым. Оно помогает показать, что слово изменяется.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часто встречается в начальной форме некоторых существительных мужского рода: дом, день, конь. Буквы нет, а форма слова есть — вот такой хитрый помощник.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сравнить слово с другими его формами. Тогда становится видно, где окончание слышится или обозначается, а где оно нулевое.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существительных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окончание меняется, когда меняется число или падеж. Поэтому одно и то же слово может звучать и выглядеть по-разному в разных предложениях.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книга, книги, книге, книгу, книгой — это формы одного слова. Окончание помогает понять, в каком случае употреблено слово и как оно связано с другими словами.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это очень важно: порядок слов может быть разным, а смысл должен оставаться точным. Именно окончание помогает не потеряться в предложении.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замечать окончания, можно легче читать, писать и проверять свои ответы. Слово как будто само подсказывает, какую форму ему выбрать.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старается подстроиться под существительное. Поэтому в словах синяя тетрадь и синей тетради окончания меняются вместе с главным словом.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показывает род, число и падеж. Это помогает словам в паре звучать дружно, как хорошие соседи, которые знают правила общения.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стоит другое существительное, прилагательное выбирает нужную форму. Так получаются сочетания: синее небо, синие тетради, синей тетради — и всё на своих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00" y="1911501"/>
            <a:ext cx="20887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438" y="1941201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513" y="1911501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глаголов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глагола помогает понять, кто выполняет действие: я, ты, он, мы, вы или они. Это особенно заметно в формах настоящего и будущего времени.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узнать, в каком лице и числе стоит глагол. Сравни: читаю, читаешь, читает, читаем, читаете, читают — формы меняются очень заметно.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подсказки во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окончания видны особенно хорошо. Они помогают быстро понять, кто действует в предложении, и не перепутать форму глагола.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окончания помогают словам ладить друг с другом
</a:t>
            </a:r>
            <a:endParaRPr lang="en-US" sz="2387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его правильная одежда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предложении, как школьники на линейке, должны стоять аккуратно и дружно. Поэтому мы говорим: большой дом, в большом доме, к большой реке. Если окончание не подходит, фраза сразу начинает звучать странно и смешно.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слова выбирает верный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подстроиться под соседей по предложению. Тогда всё складывается понятно: дом стоит в большом доме, а река течёт к большой реке. Без такого помощника слова будто спорили бы, как одеться к уроку.
</a:t>
            </a:r>
            <a:endParaRPr lang="en-US" sz="12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общего значения слова к нужной форме в предложении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окончание и суффикс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всегда стоит в самом конце изменяемого слова. Если слово можно изменить, нужно посмотреть именно на его самый последний кусочек и проверить, меняется ли он в других формах.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перед окончанием. Он помогает образовать новое слово или заметно меняет его вид, как в слове лесок. А в слове леса окончание -а показывает форму слова.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несколько форм одного слова: лес, леса, лесу. Тогда видно, что общий корень остаётся, а конец слова меняется. Так ошибиться гораздо труднее.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Слово-образец помогает выбрать форму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знакомое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удобно выбрать простое слово-образец, которое уже хорошо известно. Например, стол помогает увидеть, как меняется окончание в похожих словах.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нужную форму аккуратно
</a:t>
            </a:r>
            <a:pPr algn="ctr" indent="0" marL="0">
              <a:lnSpc>
                <a:spcPct val="100000"/>
              </a:lnSpc>
              <a:buNone/>
            </a:pPr>
            <a:r>
              <a:rPr lang="en-US" sz="5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образец найден, нужное окончание подобрать легче и спокойнее. Слово сразу становится на своё место в предложении, как пазл, который наконец нашёл свою деталь.
</a:t>
            </a:r>
            <a:endParaRPr lang="en-US" sz="1281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похожие примеры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— столу, кот — коту, мост — мосту, лес — лесу. В этих словах заметно, что у близких по строению слов окончания часто похожи.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говорим, окончания без ударения слышатся не очень отчётливо. Из-за этого можно легко перепутать форму слова, если полагаться только на слух и не проверить пример.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нужно не угадывать, а сравнивать формы: вода — о воде, трава — о траве, стол — к столу. Письмо любит внимательных помощников, а не смелые догадки.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устной речи и на письме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по 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потерять изменяемую часть слова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поиске окончания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не заметить нулевое окончание. Оно не пишется буквами, но всё равно есть, поэтому слово нужно проверять в нескольких формах, а не только по одному виду.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перепутать окончание с суффиксом. Чтобы не ошибиться, стоит посмотреть, какая часть слова меняется в цепочке форм, а какая остаётся одинаковой.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забыть, что одно и то же слово может менять форму в разных предложениях. Тогда слово будто надевает разные костюмы, но остаётся самим собой.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довериться только слуху. Когда окончание без ударения, оно слышится неясно, и тогда лучше сравнить слово с другими формами, например: стол, стола, столу, столом.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формах слова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выглядеть по-разному в разных предложениях, но не становиться новым словом. Меняется только его форма, а главное значение остаётся тем же.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подстроиться под соседей и показать нужные грамматические признаки. Благодаря этому речь получается точной, понятной и аккуратной, как хорошо собранный конструктор.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нужны, чтобы выражать разные мысли без лишних слов. Это делает русский язык живым, гибким и очень удобным для разговора и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слово показывает разные формы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идёт к нужному месту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река легко меняет форму, когда попадает в предложение. Мы говорим: у реки, к реке, о реке. Основа рек- остаётся общей, а окончания помогают слову звучать правильно и дружить с другими словами.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много подсказок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выделить в словах одну и ту же основу, сразу видно, что меняется только конец. У слова река разные окончания подсказывают, в каком случае оно стоит: у реки, к реке, о реке. Так предложение получается точным и красивым.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и окончание — маленькие, но очень важные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менять форму, связывать слова в предложении и показывать грамматические признаки. Если научиться его находить, русский язык станет понятнее и гораздо дружелюбнее.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2026-05-21T23:10:45Z</dcterms:created>
  <dcterms:modified xsi:type="dcterms:W3CDTF">2026-05-21T23:10:45Z</dcterms:modified>
</cp:coreProperties>
</file>