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Батист Мольер: комедия, которая учит видеть человека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раскрывает характеры и пороки.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театр эпохи классицизма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XVII века театр был частью придворной культуры и публичной жизни. Мольер работал в эпоху классицизма, когда особенно ценились ясность, порядок и изображение типичных человеческих характеров.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Жана Батиста Поклена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1622 год: рождение в 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Батист Поклен появился на свет в семье королевского обойщика. Он рос в обеспеченной среде, где рано познакомился с жизнью парижского общества.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иезуитском колледже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Поклен получил хорошее образование: изучал латинскую литературу, риторику и основы философии. Это развило его наблюдательность и умение точно выражать мысли.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интересы к театру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он заинтересовался сценой и людьми, которые с ней связаны. Наблюдения за окружающими позже помогли ему создавать правдивые и смешные характеры.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театре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1643 году Поклен взял сценическое имя Мольер и вместе с единомышленниками основал труппу «Блистательный театр». Начало было трудным, но дало ему первый серьёзный сценический опыт.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жизнь научила Мольера чувствовать публику, слышать живую речь и замечать смешные стороны повседневности. Именно тогда он начал превращать наблюдения в сценические образы.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Мольера к признанию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юности до литературной славы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годы и школа наблюдательности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по городам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тринадцать лет труппа выступала в разных городах Франции. Частые поездки приучили Мольера быстро понимать местную публику и подстраивать спектакль под её ожидания.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только играл, но и сам писал пьесы для своей труппы. Постоянная практика помогала ему лучше строить сюжет, диалоги и комические сцены.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внимательно следил за зрителями и за тем, как они ведут себя в обычной жизни. Эти наблюдения позже стали основой его точных характеров.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опыт научил его показывать смешное через повседневные ситуации. Так возник стиль, в котором смех связан с узнаваемыми человеческими слабостями.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поддержка Людовика XIV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1658 году труппа Мольера впервые выступила перед Людовиком XIV. Это выступление открыло ей путь в Париж и спасло от финансового краха.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особенно любили комедии-балеты. В них музыка, танец и игра актёров создавали яркое зрелище, а сатирические сцены делали спектакль не только красивым, но и острым.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комедии показывают, как недостатки одного человека могут влиять на всю семью и окружающих.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 Мольера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Мольер разоблачает притворство, а остальные темы усиливают главный конфликт между внешним видом и истинным характером.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комедиям Мольера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«Тартюф» — комедия о лицемерии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«Тартюфе» герой изображает благочестивого и честного человека, чтобы войти в доверие к семье Оргона. Его поведение показывает, как опасно слепо верить красивым словам.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вызвала сильное недовольство, потому что затрагивала тему религиозного лицемерия. Для своего времени это был смелый и рискованный разговор о морали и обмане.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«Тартюф» признали одним из главных произведений Мольера. Он вошёл в мировую литературу как пример острой и точной сатиры.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смех над пустыми мечтами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дворянстве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хочет выглядеть аристократом, хотя остаётся богатым мещанином. Его стремление казаться выше своего положения делает образ особенно смешным и узнаваемым.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Показная роскошь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заказывает дорогую одежду и учится манерам, надеясь произвести впечатление. На деле его старания лишь подчёркивают неестественность и внутреннюю пустоту.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 музыкой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разговорные сцены, танцы и музыку. Такое сочетание делает действие ярким и помогает зрителю легче увидеть комизм происходящего.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тщеславие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высмеивает желание казаться важнее, чем ты есть. За смешными сценами скрыта серьёзная мысль: самообман часто делает человека слабым и смешным.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человеческие слабости Мольер выводил на сцену и как превращал их в источник сатиры.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комедии Мольера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пьесах Мольер обличает пороки, которые узнаваемы и сегодня, поэтому его комедии не теряют смысла.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Жана Батиста Мольера: «Скупой», «Тартюф», «Мещанин во дворянстве», «Мнимый больной»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Мольер создавал комедийный эффект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строил сцену на живом, быстром диалоге, где реплики звучат естественно и помогают раскрыть характер героя без длинных объяснений и лишних описаний.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вводил недоразумения, переодевания и повторяющиеся ситуации, чтобы зритель видел, как персонажи сами запутывают себя и попадают в смешное положение.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построению смешное у Мольера не выглядит случайным: оно помогает заметить человеческие слабости и подумать о них внимательнее.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усиливали точные детали речи, жестов и манер: по ним сразу становилось понятно, кто хитрит, кто хвастается, а кто говорит искренне.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сцены, где персонаж невольно выдаёт себя собственными словами и поступками.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комедийные приёмы Мольера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чаще всего смешит через узнаваемые ситуации и характеры, а не через простую шутку.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комедиям Мольера: «Тартюф», «Скупой», «Мещанин во дворянстве», «Мнимый больной»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на сцене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Мольер продолжал писать пьесы, играть на сцене и руководить труппой, несмотря на усталость и слабое здоровье.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1673 году он исполнял роль в «Мнимом больном» и вскоре умер после спектакля. Этот факт стал символом его полной преданности театру.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Трудности, запреты и споры вокруг пьес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вызвала резкое недовольство части духовенства и влиятельных людей, которые увидели в ней опасную сатиру на религиозное лицемерие.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 — первые споры вокруг «Тартюфа»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«Тартюф» долго не допускали к показу в прежнем виде, а автору приходилось защищать свою пьесу и доказывать, что она высмеивает порок, а не веру.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пересмотры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и покровительство Людовика XIV помогли Мольеру сохранить свои комедии на сцене, а споры вокруг них только усилили его известность.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признание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комедия Мольера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за жизнью к комедийному конфликту и нравственному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комедии часто сокращают и адаптируют для разного возраста, сохраняя главное — характеры и конфликт.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 театре сегодня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Мольеру держится благодаря вечным темам и понятным школьникам ситуациям.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форм постановок и адаптаций произведений Мольера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Мольер важен для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превратил комедию в серьёзный жанр, где смех помогает замечать ложь, жадность, глупость и самолюбие, а не просто развлекает зрителя.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научили европейский театр строить действие вокруг характера героя, его ошибок и столкновения с другими людьми, а не только вокруг интриги.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Мольера стали настолько точными, что имена некоторых персонажей превратились в нарицательные слова, а сам автор — в символ умной сатиры.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этапы жизни драматурга и самые известные произведения, с которыми связано его имя.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 факты о Мольере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Мольер прошёл путь от актёра до главного комедиографа Франции.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Жане Батисте Мольере и его пьесах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Мольера: смех, который учит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Мольера читают и ставят уже почти четыре века, потому что в них смешное соединено с точным наблюдением за человеком. Его пьесы учат видеть пороки без назидания.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2026-05-22T19:49:13Z</dcterms:created>
  <dcterms:modified xsi:type="dcterms:W3CDTF">2026-05-22T19:49:13Z</dcterms:modified>
</cp:coreProperties>
</file>