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Цунами: что это такое и почему они возникают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волны, скрытая энергия и угроза для побережий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цунами важно изучать в ОБЗР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возникают редко, но развиваются быстро и могут поражать большие территории. Для школьного курса ОБЗР важно знать, где они чаще случаются, какие признаки предупреждают об опасности и как правильно действовать у моря.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цунами с точки зрения природы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— это не одна волна, а целая серия длинных волн, которые переносят огромную энергию через всю толщу воды, а не только по поверхности.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открытом океане такая волна может быть почти незаметной по высоте, но её длина достигает десятков и сотен километров, а скорость — 700–800 км/ч.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движение волны замедляется, энергия сжимается, и высота резко возрастает. Поэтому спокойное море вдали от берега не означает отсутствия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дно океана резко смещается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источник цунами — сильное землетрясение на дне моря или океана. Если участок дна внезапно поднимается или опускается, он толкает вверх огромную массу воды. Так начинается движение, которое позже превращается в опасные волны.
</a:t>
            </a:r>
            <a:endParaRPr lang="en-US" sz="857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Зоны, где риск особенно высок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зоны субдукции, где одна литосферная плита уходит под другую. Там разлом может охватывать большую площадь и вызывать сильное вертикальное смещение дна. На иллюстрации удобно показать, как вода поднимается над источником и расходится дальше по океану.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Подводное землетрясение как главная причина цунами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подводное землетрясение превращается в цунами
</a:t>
            </a:r>
            <a:endParaRPr lang="en-US" sz="2521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процессов от разрыва на дне океана до затопления берега.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землетрясения особенно опасны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мелкофокусные землетрясения, происходящие близко к поверхности дна: именно они легче всего поднимают или опускают водную толщу над очагом.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площадь разрыва и чем заметнее вертикальное смещение, тем сильнее воздействие на океан. Большой участок дна может вытолкнуть огромный объём воды.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землетрясения обычно менее опасны для цунами. Их энергия хуже передаёт резкое движение дну, поэтому волны часто не становятся крупными.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сильный толчок не всегда вызывает цунами. Важны не только магнитуда, но и место, глубина, направление смещения и то, насколько быстро изменилось дно.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причины появления цунами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может возникнуть при взрывном извержении вулкана, когда в море резко перемещаются вода, пепел и раскалённые породы. Такой выброс создаёт мощный удар по поверхности.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возрастает, если обрушивается часть вулканического склона или крупный обломок скатывается в океан. В 1883 году извержение Кракатау вызвало особенно разрушительные волны.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цунами встречаются реже землетрясений, но около островов и вулканических дуг они могут быть очень опасны. Небольшое расстояние до берега оставляет мало времени для спасения.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цунами по частоте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главные источники цунами связаны с движением земной коры и резким смещением дна.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крупные случаи начинаются с подводных землетрясений; остальные причины реже, но тоже опасны.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материалам о цунами; без привязки к одному году.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цунами и их последствия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цунами бывают крайне разрушительными и могут распространяться на большие расстояния.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тяжёлые последствия связаны с очень сильными землетрясениями и густонаселёнными побережьями.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крупных цунами; общеизвестные данные
</a:t>
            </a:r>
            <a:endParaRPr lang="en-US" sz="8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92946" y="3129007"/>
            <a:ext cx="37935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берега волна становится выше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у дна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мелководье нижняя часть цунами начинает цепляться за дно и замедляться. Верхняя часть продолжает двигаться быстрее, поэтому волна как будто «собирается» и становится выше.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приходом волны вода иногда уходит от берега на десятки или сотни метров. Это один из самых заметных признаков, но он часто длится недолго и требует немедленных действий.
</a:t>
            </a:r>
            <a:endParaRPr lang="en-US" sz="946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которая в океане распределена по большой толщине воды, у берега сосредотачивается на меньшей глубине. Из-за этого высота волны растёт очень быстро.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отступления воды цунами может прийти почти сразу. Нельзя ждать, фотографировать или идти смотреть на берег: безопаснее немедленно подниматься на возвышенность.
</a:t>
            </a:r>
            <a:endParaRPr lang="en-US" sz="9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приближения цунами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берега произошло сильное и долгое землетрясение, это уже повод немедленно насторожиться: такое событие может указывать на опасное смещение морского дна и начало цунами.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гул со стороны моря, резкое отступление воды и внезапный подъём уровня — самые заметные сигналы. Важно реагировать сразу, не дожидаясь официального сообщения.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цунами в океане и у берега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мелководье волна теряет скорость, но сохраняет опасную энергию и становится выше.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чем меньше глубина, тем слабее скорость и тем опаснее рост высоты волны.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NOAA и USGS по характеристикам цунами; значения приведены ориентировочно.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цунами особенно опасно для людей и городов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приходит не одной волной, а серией волн, поэтому опасность сохраняется дольше, чем кажется в первые минуты после удара.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воды смывают лёгкие постройки, автомобили, мосты, дороги и порты, а также разрушают коммуникации, от которых зависит помощь пострадавшим.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низкие берега, узкие бухты и устья рек: там вода быстрее проникает вглубь суши и может подниматься выше обычного уровня.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городов риск возрастает там, где здания стоят близко к воде и где людям трудно быстро подняться на безопасную высоту.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система раннего предупреждения о цунами
</a:t>
            </a:r>
            <a:endParaRPr lang="en-US" sz="2423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служб наблюдения и оповещения при угрозе цунами.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 угрозе цунами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уйти от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землетрясения у моря нужно немедленно направиться на возвышенность, не ожидая, пока станет видна волна.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отвлекаться на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идти смотреть на море или возвращаться за вещами: потерянные минуты могут стоить жизни, даже если вода ещё не подошла.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Следовать маршруту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заранее знать ближайшее безопасное место и идти туда по обозначенному пути, выполняя указания спасателей и взрослых.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возвращаться после первой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волна не всегда самая высокая, поэтому опасность сохраняется до официального сигнала об окончании угрозы.
</a:t>
            </a:r>
            <a:endParaRPr lang="en-US" sz="11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и обычные волны: в чём разница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отличаются происхождение и поведение опасной волны и обычной ветровой волны.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намного длиннее и быстрее обычных волн, поэтому в открытом океане оно почти незаметно, но у берега становится крайне опасным.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 географии и ОБЗР; ориентировочные характеристики цунами и ветровых волн.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цунами происходят чаще всего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помогает понять, какие природные процессы чаще всего требуют постоянного наблюдения и предупреждения.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угрозы — зоны подводных землетрясений, особенно в Тихом океане и рядом с активными границами плит.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причинам цунами из материалов NOAA, UNESCO и USGS; оценки округлены.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побережья страдают сильнее других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равнинные берега сильнее страдают, потому что волне легче распространяться далеко вглубь суши, не встречая естественных преград и резкого подъёма рельефа.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бухты и заливы могут усиливать подъём воды: пространство сужается, и поток как будто «поджимается», из-за чего уровень становится выше у берега.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Дамбы, гавани и острова иногда уменьшают удар волны, но могут и направить поток в неожиданные места, поэтому местный рельеф всегда нужно учитывать.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311" y="1916867"/>
            <a:ext cx="458700" cy="407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55" y="2144739"/>
            <a:ext cx="4512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2983301"/>
            <a:ext cx="458700" cy="407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6807" y="3179734"/>
            <a:ext cx="3948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793413"/>
            <a:ext cx="458700" cy="407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ущерб от цунами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опасных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места, где вода может пройти дальше всего, и помогают заранее не строить важные объекты в самых рискованных районах.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оповещения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Сирены, радио и сообщения на телефоны позволяют быстро предупредить людей, когда счёт идёт на минуты и нужно срочно уходить.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уровня моря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на море и у берега помогают заметить необычное изменение воды и подтвердить, что волна действительно приближается к суше.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учат школьников и жителей не теряться, быстрее выбирать безопасный маршрут и действовать спокойно в реальной опасности.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здания, правильное размещение дорог и защитных сооружений уменьшают ущерб и дают людям больше шансов переждать угрозу безопаснее.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Цунами: главное, что нужно запомнить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чаще всего начинается из-за подводного землетрясения, но его могут вызвать и другие природные процессы. Знание признаков, маршрута эвакуации и правил поведения помогает сохранить жизнь.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2026-05-20T23:04:19Z</dcterms:created>
  <dcterms:modified xsi:type="dcterms:W3CDTF">2026-05-20T23:04:19Z</dcterms:modified>
</cp:coreProperties>
</file>