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кости, мышцы и суставы превращают тело в подвижную систему.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обзор и ключевые темы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помогает нам стоять, ходить, бегать и сохранять осанку. Она начинает формироваться с раннего детства, а в подростковом возрасте особенно нуждается в движении, питании и внимании к привычкам.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опора и движение важны для жизни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опора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удерживает тело в определённой форме и помогает ему сохранять устойчивость. Он служит прочной опорой для мышц и обеспечивает основу для всех движений.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участие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не только поддерживают тело, но и защищают внутренние органы. Благодаря их соединениям с мышцами человек может наклоняться, поворачиваться и передвигаться без лишних усилий.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— основа тела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образует прочную «коробку» для головного мозга и органов чувств. Его кости соединены так, чтобы выдерживать нагрузку и при этом сохранять форму головы. Лицевой отдел помогает удерживать ротовую полость, нос и глаза в правильном положении.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— защита самого ценного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 нескольких отделов и служит центральной опорой всего скелета. Он защищает спинной мозг и позволяет телу сгибаться, поворачиваться и пружинить при движении. Его строение делает человека одновременно устойчивым и подвижным.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— гибкая ось тела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образована рёбрами и грудиной. Она прикрывает сердце и лёгкие, а также участвует в дыхательных движениях. Благодаря своей форме грудная клетка сочетает жёсткость для защиты и достаточную подвижность для работы дыхательной системы.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— защитный каркас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часть скелета: три главные опоры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85300" y="194332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приспособлены к точным действиям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рук делает движения особенно точными и разнообразными. Плечо, предплечье и кисть позволяют писать, держать предметы и выполнять мелкую работу.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конечностей — движение и опора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6585300" y="419742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Ноги рассчитаны на нагрузку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ног строится иначе: он прочнее и массивнее, потому что удерживает вес тела. Бедро, голень и стопа помогают стоять, ходить, бегать и прыгать.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Плечевой и тазобедренный суставы относятся к шаровидным. Они позволяют двигать конечностью в разных направлениях, поэтому рука и нога могут совершать широкий круг движений. Такая подвижность особенно заметна в повседневных действиях и спорте.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Шаровидные суставы дают максимум свободы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Локтевой и коленный суставы двигаются в основном в одной плоскости: сгибаются и разгибаются. Это удобно для ходьбы, бега, подъёма предметов и точных движений. Их строение помогает сочетать устойчивость и простоту работы.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Блоковидные суставы работают как петля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Суставная капсула удерживает соединение и защищает его изнутри. Синовиальная жидкость снижает трение, а связки ограничивают лишние движения. Благодаря этому суставы остаются подвижными, но не теряют устойчивости при нагрузке.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 — это не только кости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Суставы: где встречаются кости и движение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1629857"/>
            <a:ext cx="5955300" cy="34680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«Биология, 8 класс»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человека: количество костей по отделам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кости распределены по основным отделам скелета у взрослого человека.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костей приходится на конечности. У детей число костей и их рост зависят от эпифизарных пластин.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99175"/>
            <a:ext cx="276900" cy="276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по форме: как строение связано с функцией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Плечевая и бедренная кости служат рычагами движения. Их вытянутая форма помогает передавать усилие мышц и делать шаг, прыжок или подъём руки более эффективным.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кисти и предплюсны небольшие, но очень важные. Они делают движения более точными и помогают сохранять гибкость там, где нужна координация, а не большая сила.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Лопатка, кости черепа и таз образуют широкие защитные поверхности. Они прикрывают внутренние органы и одновременно распределяют нагрузку, когда тело опирается на них или получает удар.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кости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Позвонки имеют сложную форму и сочетают несколько функций. Они поддерживают тело, защищают спинной мозг и обеспечивают подвижность позвоночника в пределах, нужных для повседневных движений.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 и твёрдая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Надкостница покрывает кость снаружи и помогает ей расти, а также восстанавливаться после повреждений. Компактное вещество делает кость прочной и устойчивой к нагрузке.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вещество и костный мозг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Губчатое вещество облегчает кость и придаёт ей упругость. В полостях находится костный мозг: красный участвует в кроветворении, а жёлтый служит запасом питательных веществ.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кость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62715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и хрящи — опора без лишней жёсткости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соединяют кости между собой и помогают суставу сохранять правильное положение. Они ограничивают лишние движения, поэтому тело остаётся устойчивым даже при резких поворотах и прыжках.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удерживают суставы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Хрящи есть не только в суставах, но и в межпозвоночных дисках, ушах и носу. Такая ткань сочетает упругость и эластичность, поэтому она хорошо подходит для опоры и формы.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Хрящевые элементы встречаются в разных местах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 покрывает суставные поверхности и делает движение более плавным. Он смягчает удары, снижает трение и защищает кость там, где поверхность постоянно соприкасается с другой костью.
</a:t>
            </a:r>
            <a:endParaRPr lang="en-US" sz="1477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 уменьшает нагрузку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мышца получает сигнал, её волокна укорачиваются и тянут кость через сухожилие. Так начинается движение руки или ноги. Даже простой жест — взять книгу со стола — требует точной работы множества мышечных волокон. При этом соседние мышцы помогают удерживать сустав и не дают движению стать резким.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начинается с сокращения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редко работают поодиночке. Чтобы сделать шаг, одна группа сокращается, а другая помогает вернуть конечность в исходное положение. Благодаря такой слаженной работе тело сохраняет равновесие и не теряет устойчивость при ходьбе, беге и прыжках. Именно поэтому мышцы-антагонисты и синергисты нужны одновременно, как детали одного механизма.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Пара, которая удерживает тело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осанка тоже зависит от мышц. Когда мышцы спины, живота и плечевого пояса достаточно тренированы, позвоночник удерживается ровно, а человек дольше не устаёт во время учёбы, прогулок и спортивных занятий. Это особенно заметно, если долго сидеть за партой или нести рюкзак. Тогда слабые мышцы быстрее утомляются и начинают работать с перегрузкой.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осанки в мышцах спины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мышцы превращают сигнал в движение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ходьбе и беге мышцы работают не по отдельности, а цепочками. Одна группа тянет кость, другая возвращает её назад, поэтому шаги получаются плавными и устойчивыми.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движений контролирует нервная система. Она подаёт сигнал нужным мышцам в нужный момент, и именно так удаётся писать, ловить мяч или подниматься по лестнице точно и быстро.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Антагонистами называют мышцы, которые выполняют противоположные действия в одном суставе. Когда бицепс сокращается и сгибает руку, трицепс расслабляется и позволяет движению пройти без лишнего сопротивления.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Антагонисты и координация работы мышц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51190"/>
            <a:ext cx="419400" cy="33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3740714"/>
            <a:ext cx="419400" cy="3355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мышц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прикрепляются к костям сухожилиями и работают по нашей воле. Именно они помогают поднимать рюкзак, писать, бежать и удерживать тело в нужном положении.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мышцы образуют стенки желудка, кишечника, сосудов и других органов. Они сокращаются медленно и автоматически, помогая пище продвигаться, а сосудам — менять просвет.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Миокард сокращается ритмично всю жизнь без отдыха по нашей команде. Его особая выносливость обеспечивает непрерывную работу сердца и постоянное движение крови во всём организме каждый день.
</a:t>
            </a:r>
            <a:endParaRPr lang="en-US" sz="1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ходьбы мышцы бедра и голени попеременно сокращаются, а коленный и голеностопный суставы сгибаются и разгибаются. Стопа принимает вес тела и помогает удерживать равновесие. Кажется, что шаги просты, но за ними стоит точная работа целой системы. Поэтому даже обычная прогулка тренирует мышцы и связки.
</a:t>
            </a:r>
            <a:endParaRPr lang="en-US" sz="121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пишет, работают мелкие мышцы кисти, пальцев и предплечья. Они точно удерживают ручку, регулируют нажим и направление линий. Чтобы строка получилась ровной, движения должны быть не сильными, а очень точными и согласованными. Поэтому рука быстро устает при долгом письме без перерыва на отдых часто.
</a:t>
            </a:r>
            <a:endParaRPr lang="en-US" sz="1171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Ровные буквы в тетради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в спорте начинается с сильного толчка ногами. Мышцы бедра, ягодиц и туловища сокращаются почти одновременно, а тазобедренный, коленный и голеностопный суставы передают усилие. Чем лучше согласованы движения, тем выше и точнее получается прыжок. После отталкивания тело ещё удерживает равновесие в воздухе и готовится к приземлению.
</a:t>
            </a:r>
            <a:endParaRPr lang="en-US" sz="1162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Прыжок и его подготовка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тело работает в обычных ситуациях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укрепляет мышцы, улучшает кровоснабжение тканей и помогает костям становиться крепче. Полезны ходьба, плавание, подвижные игры и гимнастика без чрезмерной нагрузки.
</a:t>
            </a:r>
            <a:endParaRPr lang="en-US" sz="1499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костей особенно важны кальций, белок и витамин D. Они поступают с молочными продуктами, рыбой, яйцами, бобовыми и помогают организму строить прочный скелет.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 формируется, когда ученик сидит прямо, держит стопы на полу и чередует учёбу с короткими перерывами. Это уменьшает напряжение спины и шеи.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Малоподвижность, ношение тяжёлой сумки на одном плече и неловкая посадка за партой постепенно перегружают позвоночник. Из-за этого мышцы слабеют, а нарушения осанки появляются быстрее.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опорно-двигательной системы: условия и угрозы
</a:t>
            </a:r>
            <a:endParaRPr lang="en-US" sz="27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переломе появляются резкая боль, отёк, деформация и невозможность двигать конечностью. Повреждённую часть нужно зафиксировать, приложить холод и как можно скорее вызвать врача.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растяжении важны покой и холод, чтобы уменьшить боль и отёк. При вывихе сустав нельзя вправлять самостоятельно: его нужно обездвижить и обратиться за медицинской помощью.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Травмы: основные виды и алгоритм первой помощи
</a:t>
            </a:r>
            <a:endParaRPr lang="en-US" sz="313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Сколиоз — это боковое искривление позвоночника, часто связанное с привычкой сидеть неправильно. Если его не замечать, могут появиться боли и нарушения работы внутренних органов.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Остеопороз делает кости более хрупкими, потому что уменьшается их плотность. Риск выше у пожилых людей, а недостаток кальция, витамина D и гормональные изменения усиливают проблему.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Плоскостопие связано с ослаблением мышц стопы и неправильным формированием её свода. Ребёнок быстрее устаёт при ходьбе, а в стопах и голенях появляются боль и тяжесть.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опорно-двигательной системы: распространённые примеры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394" y="2436975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31983"/>
            <a:ext cx="218400" cy="194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54344" y="2436975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здоровой осанки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Сидите прямо, не заваливаясь на бок, и ставьте стопы на пол. Короткие перерывы каждые 30–40 минут помогают спине и шее не уставать.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Следите за посадкой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за компьютером или смартфоном заставляет сутулиться и напрягает мышцы шеи. Полезно менять позу, делать разминку и держать экран на удобной высоте.
</a:t>
            </a:r>
            <a:endParaRPr lang="en-US" sz="1497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Ограничивайте экранное время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с двумя лямками распределяет нагрузку равномерно и не перетягивает плечи. Следите, чтобы он не был слишком тяжёлым и висел на уровне спины.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Носите рюкзак на двух лямках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7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Планка, подтягивания и упражнения на растяжку развивают мышцы спины, живота и плечевого пояса. Сильный мышечный корсет помогает позвоночнику сохранять правильное положение.
</a:t>
            </a:r>
            <a:endParaRPr lang="en-US" sz="1477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Укрепляйте мышечный корсет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7150" y="3086950"/>
            <a:ext cx="31146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задаёт мышцам команды на сокращение, а кровеносная система приносит к ним кислород и питательные вещества. Без такого двойного контроля движение стало бы слабым и неточным.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4541750" y="3086950"/>
            <a:ext cx="3199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снабжает организм кислородом, который нужен мышцам при нагрузке. Чем активнее движение, тем быстрее сердце и лёгкие обеспечивают работающие ткани всем необходимым.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8252625" y="3086950"/>
            <a:ext cx="3214800" cy="21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костей находится костный мозг, где образуются клетки крови: эритроциты, лейкоциты и тромбоциты. Поэтому опора тела одновременно участвует и в кроветворении.
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50575" y="487150"/>
            <a:ext cx="105660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опорно-двигательная система работает вместе с другими органами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помогает нам расти, двигаться и защищает внутренние органы. Зарядка, правильное питание, аккуратность в спорте и внимание к осанке сохраняют её здоровой надолго с детства.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тело начинается с ежедневных привычек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2026-05-09T16:56:24Z</dcterms:created>
  <dcterms:modified xsi:type="dcterms:W3CDTF">2026-05-09T16:56:24Z</dcterms:modified>
</cp:coreProperties>
</file>