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Wortschatz trainieren: Wortfelder на уроке немецкого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 немецкие слова через тематические группы: быстрее, понятнее, прочнее.
</a:t>
            </a:r>
            <a:endParaRPr lang="en-US" sz="2909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Wortfeld и зачем оно шестикласснику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Wortfeld объединяет слова одной темы и помогает сразу видеть их смысловую связь. Для шестого класса это особенно удобно: знакомая лексика из школы, семьи, еды и повседневной жизни быстрее переходит в чтение, речь и короткие диалоги.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устроено тематическое поле слов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07368" y="1835606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тема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основе Wortfeld находится одно главное понятие, например Schule или Essen. Оно задаёт общий смысл и объединяет все слова поля.
</a:t>
            </a:r>
            <a:endParaRPr lang="en-US" sz="1482" dirty="0"/>
          </a:p>
        </p:txBody>
      </p:sp>
      <p:sp>
        <p:nvSpPr>
          <p:cNvPr id="11" name="Text 3"/>
          <p:cNvSpPr txBox="1"/>
          <p:nvPr/>
        </p:nvSpPr>
        <p:spPr>
          <a:xfrm>
            <a:off x="4791748" y="1835606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теме подбираются ключевые существительные, глаголы и прилагательные, которые чаще всего встречаются в речи и текстах.
</a:t>
            </a:r>
            <a:endParaRPr lang="en-US" sz="1482" dirty="0"/>
          </a:p>
        </p:txBody>
      </p:sp>
      <p:sp>
        <p:nvSpPr>
          <p:cNvPr id="12" name="Text 4"/>
          <p:cNvSpPr txBox="1"/>
          <p:nvPr/>
        </p:nvSpPr>
        <p:spPr>
          <a:xfrm>
            <a:off x="707368" y="3541448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базовым словам добавляются конкретные предметы, действия и признаки, например Pause, Hausaufgabe, neu, schreiben.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4791748" y="3541448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по употреблению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 поле объединяются не случайно, а по смыслу и по тому, как они используются в предложениях и диалогах.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959903"/>
            <a:ext cx="4750071" cy="18930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Wortfelder для 6 класса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знакомые темы помогают быстро расширять активный словарь и составлять простые предложения.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тема даёт сразу несколько слов и опор для простых высказываний.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школьная лексика немецкого языка (A1–A2)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на картинке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видит класс на иллюстрации, слова связываются с местом и действием одновременно. Так легче запомнить der Tisch, der Stuhl, das Buch, die Lehrerin, schreiben и lesen, потому что все слова работают в одном сюжете.
</a:t>
            </a:r>
            <a:endParaRPr lang="en-US" sz="864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 как опора для лексики
</a:t>
            </a:r>
            <a:pPr algn="l" indent="0" marL="0">
              <a:lnSpc>
                <a:spcPct val="100000"/>
              </a:lnSpc>
              <a:buNone/>
            </a:pPr>
            <a:r>
              <a:rPr lang="en-US" sz="7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кухни помогает объединить продукты, посуду и действия. В одном кадре можно удержать Brot, Milch, der Teller, essen и trinken, а затем использовать эти слова в коротком описании или диалоге.
</a:t>
            </a:r>
            <a:endParaRPr lang="en-US" sz="897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сцена — несколько слов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Тематическая картинка особенно полезна в шестом классе: она снижает нагрузку на память и делает слова заметнее. Один образ помогает одновременно удерживать 5–7 связанных слов и быстрее переходить к их употреблению.
</a:t>
            </a:r>
            <a:endParaRPr lang="en-US" sz="864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Визуальные образы помогают запоминать слова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работать с Wortfeld на уроке немецкого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путь от выбора темы к активному использованию слов в речи.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" y="2069872"/>
            <a:ext cx="676275" cy="601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6395" y="2040949"/>
            <a:ext cx="411862" cy="6589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52084" y="2040949"/>
            <a:ext cx="658979" cy="65897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входят в одно поле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входят в одно поле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5301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Слова-предметы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названия людей, мест и вещей, которые можно увидеть или назвать. Они создают основу тематического поля и помогают быстро понять, о чём идёт речь.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114189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показывают, что происходит в теме: schreiben, lesen, lernen или spazieren. Без них сложно составить фразу и описать ситуацию точно.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5733078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добавляют описание и делают высказывание точнее: neu, wichtig, schwer, grün, groß. Они расширяют возможности для устной и письменной речи.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дают больше всего слов у шестиклассников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из повседневной жизни легче всего превращаются в лексические группы на уроке.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 дом дают больше опор для начала, потому что ученикам легче назвать знакомые предметы, действия и места.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Методическое сравнение тематической лексики для уровня A1–A2, без точных статистических данных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 тематическими группами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путать похожие слова по форме или значению, например der Tisch и der Stuhl, das Heft и das Buch. В таком случае ученик не фиксирует точное значение и теряет уверенность при ответе.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собирать длинный список слов без общей темы. Тогда слова не образуют систему, а значит, хуже запоминаются и почти не переходят в активную речь.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использовать слишком общее слово вместо точного. Например, das Obst не заменяет конкретные слова der Apfel, die Birne, die Banane, если нужно назвать предметы точно.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ошибка — учить слова отдельно от предложений. Когда лексика сразу используется в простых фразах, значение закрепляется лучше, а тематическая связь становится заметнее.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Wortfeld, синонимы и противопоставления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02479" y="2507793"/>
            <a:ext cx="231724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Wortfeld шире, чем синонимы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Wortfeld — это не просто набор похожих слов. В одну тему могут входить существительные, глаголы и прилагательные, если они связаны общим содержанием и употребляются в одной ситуации.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045704" y="2507793"/>
            <a:ext cx="231724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помогает запомнить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Контрастные пары тоже помогают работать с темой: kalt — warm, schwierig — leicht. Когда слова сравниваются внутри одного поля, ученику легче увидеть смысловые связи и запомнить лексику точнее.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растёт словарь при работе с одной темой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каждом этапе ученики не только узнают слова, но и используют их в новой речевой ситуации.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Постепенное расширение делает лексику устойчивой и переводит её из узнавания в активное употребление.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поэтапной модели работы с лексикой для 6 класса.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упражнения для тренировки Wortfelder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61085" y="1878209"/>
            <a:ext cx="2425016" cy="1057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Подбор слов по теме
</a:t>
            </a:r>
            <a:pPr algn="l" indent="0" marL="0">
              <a:lnSpc>
                <a:spcPct val="100000"/>
              </a:lnSpc>
              <a:buNone/>
            </a:pPr>
            <a:r>
              <a:rPr lang="en-US" sz="11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называют слова, которые относятся к одной теме, например к школе, еде или семье. Это быстро активирует знакомую лексику и задаёт общий контекст.
</a:t>
            </a:r>
            <a:endParaRPr lang="en-US" sz="1434" dirty="0"/>
          </a:p>
        </p:txBody>
      </p:sp>
      <p:sp>
        <p:nvSpPr>
          <p:cNvPr id="11" name="Text 3"/>
          <p:cNvSpPr txBox="1"/>
          <p:nvPr/>
        </p:nvSpPr>
        <p:spPr>
          <a:xfrm>
            <a:off x="4356784" y="1878209"/>
            <a:ext cx="2425016" cy="1057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Поиск лишнего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1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наборе слов нужно найти то, которое не подходит к теме. Упражнение помогает точнее различать смысловые связи и замечать значение каждого слова.
</a:t>
            </a:r>
            <a:endParaRPr lang="en-US" sz="1434" dirty="0"/>
          </a:p>
        </p:txBody>
      </p:sp>
      <p:sp>
        <p:nvSpPr>
          <p:cNvPr id="12" name="Text 4"/>
          <p:cNvSpPr txBox="1"/>
          <p:nvPr/>
        </p:nvSpPr>
        <p:spPr>
          <a:xfrm>
            <a:off x="1318388" y="3640334"/>
            <a:ext cx="2425016" cy="1057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Лексическое бинго и карточки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слушают или читают слова, отмечают их на карточках и раскладывают по группам. Игра тренирует внимание и повторение без однообразия.
</a:t>
            </a:r>
            <a:endParaRPr lang="en-US" sz="1223" dirty="0"/>
          </a:p>
        </p:txBody>
      </p:sp>
      <p:sp>
        <p:nvSpPr>
          <p:cNvPr id="13" name="Text 5"/>
          <p:cNvSpPr txBox="1"/>
          <p:nvPr/>
        </p:nvSpPr>
        <p:spPr>
          <a:xfrm>
            <a:off x="5014088" y="3640334"/>
            <a:ext cx="2425016" cy="1057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Ассоциации и мини-диалоги
</a:t>
            </a:r>
            <a:pPr algn="l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подобранных слов составляют цепочки ассоциаций, словосочетания и короткие диалоги. Так тема переходит в живую речь и закрепляется надолго.
</a:t>
            </a:r>
            <a:endParaRPr lang="en-US" sz="129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6286" y="1426907"/>
            <a:ext cx="4990252" cy="21795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Тематическое поле «еда» на немецком языке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5300" y="3878826"/>
            <a:ext cx="3780171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четыре группы слов, которые удобно использовать при разговоре о завтраке, обеде и любимых блюдах.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85205" y="3878826"/>
            <a:ext cx="3105863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тема объединяет предметы, действия и ситуации общения, поэтому учащимся легче составлять простые диалоги о еде.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школьная лексика немецкого языка уровня A1–A2.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встречает в тексте знакомую тему, он быстрее распознаёт новые слова по соседству с уже известной лексикой. Контекст помогает понять общий смысл абзаца без словаря.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текст посвящён школе, спорту или семье, тематические слова создают опоры для догадки: учащийся замечает повторяющиеся образы, действия и места и увереннее читает дальше.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Wortfelder помогают при чтении текстов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стратегия снижает тревогу перед незнакомой лексикой и учит читать не слово за словом, а по смысловым связям. Это особенно полезно на начальном этапе изучения немецкого языка.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одного слова к мини-тексту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превращение ключевого слова в связный текст или короткий диалог.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9067" y="517238"/>
            <a:ext cx="376490" cy="37649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8727" y="533762"/>
            <a:ext cx="386371" cy="343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4126" y="2713109"/>
            <a:ext cx="386371" cy="30909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10728" y="2679413"/>
            <a:ext cx="282367" cy="37649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15012" y="2679413"/>
            <a:ext cx="376490" cy="37649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493549" y="412954"/>
            <a:ext cx="3287692" cy="20606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проверяется знание Wortfeld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5" name="Text 2"/>
          <p:cNvSpPr txBox="1"/>
          <p:nvPr/>
        </p:nvSpPr>
        <p:spPr>
          <a:xfrm>
            <a:off x="41441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Узнавание слов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находят слова по теме в списке, тексте или на картинке. Проверяется, насколько быстро они узнают знакомую лексику и соотносят её с общей темой.
</a:t>
            </a:r>
            <a:endParaRPr lang="en-US" sz="1500" dirty="0"/>
          </a:p>
        </p:txBody>
      </p:sp>
      <p:sp>
        <p:nvSpPr>
          <p:cNvPr id="16" name="Text 3"/>
          <p:cNvSpPr txBox="1"/>
          <p:nvPr/>
        </p:nvSpPr>
        <p:spPr>
          <a:xfrm>
            <a:off x="66587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Группировка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распределяют по смысловым группам: предметы, действия, признаки, места. Такое задание показывает, понимает ли ученик структуру тематического поля.
</a:t>
            </a:r>
            <a:endParaRPr lang="en-US" sz="1447" dirty="0"/>
          </a:p>
        </p:txBody>
      </p:sp>
      <p:sp>
        <p:nvSpPr>
          <p:cNvPr id="17" name="Text 4"/>
          <p:cNvSpPr txBox="1"/>
          <p:nvPr/>
        </p:nvSpPr>
        <p:spPr>
          <a:xfrm>
            <a:off x="41441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 речи
</a:t>
            </a:r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составляют предложения или отвечают устно по теме. Здесь важно не только знать перевод, но и правильно употреблять слово в контексте.
</a:t>
            </a:r>
            <a:endParaRPr lang="en-US" sz="1485" dirty="0"/>
          </a:p>
        </p:txBody>
      </p:sp>
      <p:sp>
        <p:nvSpPr>
          <p:cNvPr id="18" name="Text 5"/>
          <p:cNvSpPr txBox="1"/>
          <p:nvPr/>
        </p:nvSpPr>
        <p:spPr>
          <a:xfrm>
            <a:off x="66587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оценки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Оцениваются точность значения, количество верно подобранных слов и способность использовать их без подсказки. Для 6 класса это важнее механического заучивания.
</a:t>
            </a:r>
            <a:endParaRPr lang="en-US" sz="1447" dirty="0"/>
          </a:p>
        </p:txBody>
      </p:sp>
      <p:sp>
        <p:nvSpPr>
          <p:cNvPr id="19" name="Text 6"/>
          <p:cNvSpPr txBox="1"/>
          <p:nvPr/>
        </p:nvSpPr>
        <p:spPr>
          <a:xfrm>
            <a:off x="1610072" y="3134990"/>
            <a:ext cx="21234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 изображение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картинке нужно подобрать подходящие слова и назвать предметы или действия. Визуальная подсказка помогает точнее вспомнить лексику и не смешивать похожие слова.
</a:t>
            </a:r>
            <a:endParaRPr lang="en-US" sz="144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2636"/>
            <a:ext cx="4571999" cy="3830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1778" y="1490294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 виде сети показывает центральную тему и ответвления: предметы, действия, признаки и места. Такая организация помогает увидеть, как слова связаны между собой и почему они относятся к одному полю.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1778" y="2912899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шестиклассника это удобный способ повторения перед контрольной работой: визуальная карта облегчает поиск нужного слова, поддерживает ассоциации и позволяет удерживать больше лексики одновременно.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Wortfeld как карта памяти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запоминается лучше: список слов или тематическое поле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 связанные слова чаще вспоминаются вместе, потому что в памяти они образуют общую сеть значений.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Тематическое поле даёт более прочное и быстрое запоминание, чем набор слов без общей связи.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учебная модель для 6 класса; условные результаты для наглядности.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тренировка тематических групп расширяет активный словарь и помогает быстрее подбирать нужное слово в устной и письменной речи. Ученик меньше зависит от подсказок.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 аудирование становятся понятнее, потому что знакомые слова из одного поля поддерживают смысл текста. Это особенно важно в темах повседневной жизни, близких младшим подросткам.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школьники начинают строить более точные предложения и увереннее отвечать на уроке. Лексика перестаёт быть набором отдельных слов и становится рабочим инструментом общения.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результат работы с Wortfeldern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Wortfelder делают слова понятными и живыми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Тематические поля помогают учить немецкую лексику не поодиночке, а в связке со смыслом, образом и речевой задачей. Для 6 класса это самый удобный путь к уверенной речи.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2026-05-25T02:02:39Z</dcterms:created>
  <dcterms:modified xsi:type="dcterms:W3CDTF">2026-05-25T02:02:39Z</dcterms:modified>
</cp:coreProperties>
</file>