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улыбаются: зачем в литературе нужен этот образ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увидеть писателя живым, точным и человечным.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улыбку в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улыбка раскрывает юмор, иронию и сатиру, помогает понять героев, авторскую оценку и скрытый смысл даже в серьезных произведениях.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как часть образа писателя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портрет и воспоминания современников нередко передают не только внешность автора, но и его характер, настроение и манеру смотреть на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улыбка может говорить о наблюдательности, спокойствии, самоиронии и умении замечать смешное в повседневной жизни без насмешки над людьми.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культуре такая улыбка становится знаком человечности: перед нами не абстрактный автор, а живой человек со своим отношением к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мягкая улыбка и точное наблюдение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рядом с грустным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Чехова комическая ситуация часто соседствует с печальным смыслом. Так смешное помогает увидеть трусость, чинопочитание и неуверенность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унижения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улыбка спокойна и точна. Она не высмеивает героя жестоко, а помогает заметить слабость человека и понять ее без грубого осуждения.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смех, который обнажает правду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и «Мертвых душах» комизм рождается из нелепых поступков, преувеличенных характеров и речевых ошибок, которые сразу запоминаются читателю.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эпизодами у Гоголя стоят серьезные темы: жадность, страх, глупость, духовная пустота и ответственность человека за свои поступки.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улыбка всегда двоякая: сначала она вызывает смех, а потом заставляет задуматься, почему люди ведут себя именно так.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оттенки улыбки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оттенки часто соединяются в одном эпизоде, поэтому границы между ними подвижны и зависят от авторского тона.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добрый юмор, а более резкие оттенки помогают точнее выразить оценку и критическое отношение.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19–20 веков, изучаемым в школе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улыбка как знак простоты и человечности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без наигранности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о детстве улыбка связана с естественностью и доверием к миру. Она помогает увидеть чистоту чувств и простоту повседневных радостей.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дома и семьи улыбка передает тепло отношений. Толстой показывает, что уважение, забота и внимание к человеку важнее внешнего блеска.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серьезных эпизодах светлая интонация подчеркивает честность и внутреннее достоинство. Так улыбка становится частью размышления о совести.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простоты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улыбка не украшение, а знак живого человеческого чувства. Она помогает понять, что доброта и искренность делают человека сильнее.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оттенки улыбки в школьной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прием по-разному работает у разных авторов.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авторам по-разному: у Чехова — разоблачать, у Гоголя — высмеивать, у Толстого — согревать и сближать с героем.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произведения А. П. Чехова, Н. В. Гоголя, Л. Н. Толстого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Маршак: стихотворение, которое легко запоминается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улыбка часто рождается из ритма, повторов и точной игры слов. Текст звучит живо и легко, а смешная интонация помогает ребенку быстрее уловить смысл и запомнить строки.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Чуковский: веселый язык и движение речи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комизм создают звукопись, рифма и неожиданное сочетание слов. Читатель словно слышит игру голоса, а веселье текста делает сказку особенно яркой и запоминающейся.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Носов: смешная ошибка как важный урок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Носова герой нередко сначала попадает в нелепую ситуацию, а потом понимает свою ошибку. Улыбка здесь не только смешит, но и помогает увидеть жизненный вывод.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писатели и веселая интонация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улыбка в литературном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автор превращает наблюдение за жизнью в комический и смысловой эффект.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ирония и сатира: три разных способа улыбки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вызывает доброжелательную улыбку: автор мягко замечает смешное, но не отталкивает героя и не разрушает сочувствие к нему.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действует резче: она не просто смешит, а обличает человеческие и общественные недостатки, заставляя увидеть их опасность.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держится на двойном смысле: слова звучат нейтрально или похвально, а читатель понимает скрытую насмешку или сомнение автора.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эти оттенки часто соединяются, поэтому эпизод может одновременно быть комичным, точным по смыслу и поучительным.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улыбку у читателя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особенно силён, когда детали работают вместе: ситуация, речь героя и авторская интонация поддерживают друг друга.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улыбку создают сюжет и реплика; остальные приёмы усиливают впечатление и делают текст запоминающимся.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анализа художественных произведений по литературе.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письмах и дневниках писателей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Чехов нередко звучит сдержанно и точно, а его шутка помогает увидеть привычку смотреть на жизнь без лишнего пафоса и с тонкой самоиронией.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в дневниковых записях заметны простота, требовательность к себе и умение говорить о будничном без высоких слов, но с внутренним теплом.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в переписке сохраняет живой, дружеский тон: улыбка в таких текстах показывает не литературный приём, а естественный способ общения.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 и настроение его произведений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ключ к эпохе и стилю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изучении портрет не просто украшает страницу. Он подсказывает, в какое время жил писатель, как он воспринимал мир и почему его книги звучат именно так.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как подсказка к характеру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или фотография писателя часто передают не только черты лица, но и общее впечатление от личности. Лёгкая улыбка, спокойный взгляд или сосредоточенность помогают почувствовать характер автора.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создают улыбку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по-разному вызывают комический эффект и помогают автору передать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рождается из точности: краткий приём даёт яркий эффект, а смысл становится понятным без длинных объяснений.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анализа художественных приёмов.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произведения вместе с улыбкой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комический эпизод не отменяет серьёзности сюжета, а помогает читателю легче пройти через напряжённые моменты.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смягчает конфликт и подводит к ясному выводу: после напряжения текст часто звучит мудрее и светлее.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схеме анализа композиции и настроения в школьной литературе.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738244"/>
            <a:ext cx="90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выбирают добрую улыбку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позволяет замечать недостатки героя, не превращая его в мишень для насмешки. Читатель видит слабость человека и всё же продолжает ему сопереживать.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 без назидания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шутит мягко, урок звучит естественно и ненавязчиво. Такая улыбка помогает понять мысль самостоятельно, а не только запомнить готовое правило.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героя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приближает персонажа к реальной жизни: он ошибается, смущается, исправляется. Из-за этого образ становится узнаваемым и понятным школьнику.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как черта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улыбке персонажа можно понять его характер: она бывает скромной, лукавой, смелой или растерянной. Такая деталь сразу задаёт читателю нужное впечатление.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улыбка иногда говорит больше, чем длинное описание. Она показывает настроение героя, его отношение к людям и скрытое внутреннее состояние.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улыбку писателя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комическая или тёплая деталь превращается в авторский смысл.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читать литературу внимательнее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тексте показывает характер героя, интонацию автора и скрытый смысл эпизода. Если замечать её оттенки, произведение становится яснее, живее и ближе читателю.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2026-05-19T05:17:50Z</dcterms:created>
  <dcterms:modified xsi:type="dcterms:W3CDTF">2026-05-19T05:17:50Z</dcterms:modified>
</cp:coreProperties>
</file>