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Междометие: особая часть речи, которая передаёт чувства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которые делают речь живой и эмоциональной.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междометия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слышим междометия в разговорах, читаем их в книгах и видим в репликах героев. Эти короткие слова помогают быстро передать реакцию, поэтому важно отличать их от похожих по звучанию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выражают междометия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может передать восторг и хорошее настроение одним коротким словом. Восклицание ура сразу показывает, что произошло что-то приятное и долгожданное, без длинного объяснения.
</a:t>
            </a:r>
            <a:endParaRPr lang="en-US" sz="1248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ах и ой часто появляются, когда человек неожиданно сталкивается с чем-то новым. Они помогают мгновенно показать реакцию на сюрприз, не формулируя целое предложение.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Огорчение и досада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случается неудача, междометия эх или увы передают сожаление, разочарование и досаду. Они звучат как краткий эмоциональный отклик на неприятную ситуацию, например на плохую оценку или ошибку.
</a:t>
            </a:r>
            <a:endParaRPr lang="en-US" sz="1186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боль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Ай, ой и похожие восклицания часто появляются при испуге или внезапной боли. Такие слова делают речь выразительной и сразу показывают, что говорящий переживает сильное чувство.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не выражают эмоцию, а обращены к собеседнику. Эй, тсс или ну-ка помогают позвать, попросить внимания или сделать замечание, не используя длинную фразу.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междометия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входит в состав предложения как подлежащее, сказуемое, дополнение или обстоятельство. Оно лишь сопровождает высказывание и передаёт реакцию говорящего на событие.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изменения по формам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не изменяются по родам, числам и падежам. Поэтому к ним нельзя подобрать привычные грамматические формы, как у существительных или прилагательных.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предметы и 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обозначает предмет, признак или действие. Его задача другая: показать чувство, состояние или побуждение, которое возникло у человека в момент речи.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интонацией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междометие часто отделяется паузой и произносится с особой интонацией. Именно это помогает понять, радость это, страх, досада или призыв к вниманию.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междометий по значению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междометия выражают чувства говорящего: радость, удивление, огорчение, боль или восхищение. К ним относятся ах, ой, эх, увы и ура, которые сразу передают настроение.
</a:t>
            </a:r>
            <a:endParaRPr lang="en-US" sz="1343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обращены к другому человеку и выражают просьбу, призыв или требование внимания. Примеры: эй, тсс, ну-ка, брысь. Они помогают быстро направить действие собеседника.
</a:t>
            </a:r>
            <a:endParaRPr lang="en-US" sz="1293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передаёт звуки людей, животных, предметов и явлений. Слова мяу, ку-ку, бах и хрусть не столько выражают чувство, сколько воспроизводят услышанный звук.
</a:t>
            </a:r>
            <a:endParaRPr lang="en-US" sz="1366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разряд, нужно понять, что именно передаёт слово: эмоцию, волю или звук. Один и тот же короткий набор звуков может выполнять разные функции в речи.
</a:t>
            </a:r>
            <a:endParaRPr lang="en-US" sz="13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и самостоятельные части речи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ой и ах не отвечают на вопросы кто? что? и не обозначают конкретный предмет. Поэтому их нельзя сравнивать с существительными, которые называют людей, вещи или явления.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обозначает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сообщает, что кто-то делает, как это делает или когда происходит действие. В этом оно отличается от глаголов, которые называют действие или состояние.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реакцию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междометия — передать мгновенную реакцию человека на событие. Именно поэтому такие слова часто звучат отдельно и помогают понять настроение говорящего без дополнительных пояснений.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виды междометий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группы междометий отличаются по смыслу и функции.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значении: эмоция, обращение или звук.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открывает тетрадь и видит неожиданную пятёрку: «Ах!». Одно короткое слово сразу показывает его радость и удивление. Читатель без объяснений понимает, что в этот момент персонаж переживает сильный эмоциональный подъём.
</a:t>
            </a:r>
            <a:endParaRPr lang="en-US" sz="1001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удивления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сказке волк рычит, зайцы шепчут «тсс», а бабушка восклицает «ой». Такие реплики делают сцену живой и наглядной. Междометия помогают быстро передать страх, осторожность или неловкость героев.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сказке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недовольно бросает «эх», а потом хитро зовёт: «Ну-ка, подойди ближе». Короткие восклицания делают характер заметнее и помогают читателю услышать интонацию персонажа, словно он говорит прямо рядом.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в басне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междометия работают в тексте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междометиях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 показывают, как выделять междометия в начале и внутри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587" y="2774971"/>
            <a:ext cx="561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как главный признак значения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междометие меняет смысл в зависимости от интонации. Ах может выражать восторг, сожаление или испуг, и именно голос помогает понять, какое чувство передаёт говорящий.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 может звучать по-разному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 часто произносится при боли, удивлении или неловкости. Если слово сказать резко, оно звучит как мгновенный отклик на неожиданное событие и делает речь особенно живой.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 как сигнал реакции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письменном тексте значение видно по знакам препинания, а в устной речи решает интонация. Поэтому, чтобы понять междометие точно, нужно не только читать слово, но и слышать его звучание.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важно не меньше, чем читать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одно и то же междометие может передавать разные оттенки значения, если меняются ситуация и интонация.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выражают междометия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междометия связаны с реакцией и обращением к собеседнику, а не с называнием предметов или действий.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обобщение по теме «Междометие».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 слова и их отличие от междометий
</a:t>
            </a:r>
            <a:endParaRPr lang="en-US" sz="1867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передают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 слова воспроизводят звучание: мяу, гав, бах, ку-ку, шлёп. Они помогают услышать ситуацию в тексте, но прежде всего называют сам звук, а не чувство говорящего.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от междометий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чаще выражают эмоцию или побуждение: ах, ой, ура, тсс. Их смысл связан с реакцией человека, тогда как звукоподражание изображает звуковой эффект.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соотнести со звуком животного, предмета или явления, это звукоподражание. Если оно передаёт удивление, боль, радость или призыв, перед нами междометие.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междометий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частицами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междометие принимают за частицу или краткое слово-предложение. Чтобы не ошибиться, нужно смотреть на смысл: междометие выражает реакцию, а не уточняет или связывает слова.
</a:t>
            </a:r>
            <a:endParaRPr lang="en-US" sz="1203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пунктуация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не выделять междометие запятыми или не ставить восклицательный знак при сильном чувстве. Знаки препинания помогают передать интонацию и правильное значение.
</a:t>
            </a:r>
            <a:endParaRPr lang="en-US" sz="1232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частями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ах, ой, ура не называют предмет, действие или признак. Они не отвечают на вопрос, поэтому их нельзя считать существительными, глаголами, прилагательными или наречиями.
</a:t>
            </a:r>
            <a:endParaRPr lang="en-US" sz="12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междометиях: основные случаи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препинания зависят от места междометия в предложении и силы выраженного чувства.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учитывать позицию междометия и интонацию: они определяют, нужна ли запятая или восклицательный 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школьной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 часто звучит на уроке или перемене, когда ученик неожиданно ошибся, удивился оценке или почувствовал боль. Короткое слово сразу передаёт мгновенную реакцию.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ответ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 обычно слышно после победы, хорошей отметки или завершённого задания. Оно помогает быстро поделиться радостью с классом и не требует длинного объяснения.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успеха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 выражает огорчение, когда что-то не получилось, было упущено или закончилось не так, как хотелось. Такое междометие делает настроение героя понятным.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Досада и сожаление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Тсс помогает остановить шум на уроке, в библиотеке или во время чтения. Это удобный и очень короткий способ попросить окружающих говорить тише.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тишине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междометие помогает понять героя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сразу 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междометию читатель быстро понимает состояние персонажа: ура показывает радость, эх — разочарование, ай — боль, тсс — просьбу о тишине и осторожности.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диалоге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репликах междометия делают речь естественной и похожей на живой разговор. Они помогают передать мгновенную реакцию героя без длинных объяснений и описаний.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жестами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соединяют междометие с мимикой, движением рук или короткой фразой. Так образ становится нагляднее, а эмоция — понятнее для читателя.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междометие может показать смелость, растерянность или раздражение. Поэтому по нему нередко можно судить не только о чувстве, но и о характере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междометие, полезно проверить, можно ли задать к слову вопрос и изменить его по форме.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междометия в сравнении с другими словами
</a:t>
            </a:r>
            <a:endParaRPr lang="en-US" sz="2407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изменяется и передаёт реакцию, а не предмет или действие, оно относится к междометиям.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обобщение по теме «Междометие».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некоторых междометий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слова и 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появились из полных слов и устойчивых выражений, которые люди часто произносили в эмоциональных ситуациях: караул, батюшки, вот те раз, боже 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эмоциональной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такие формы стали употребляться как цельные короткие реакции. Их стали понимать не буквально, а как выражение удивления, испуга, досады или сильного переживания.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употребление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междометия сохраняют яркую выразительность и широко встречаются в разговорной и художественной речи, помогая быстро передать живую эмоцию персонажа или говорящего.
</a:t>
            </a:r>
            <a:endParaRPr lang="en-US" sz="10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междометие в предложении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значении слова, его грамматических признаках и роли в высказывании.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в речи: коротко и точно
</a:t>
            </a:r>
            <a:endParaRPr lang="en-US" sz="2692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делают речь живой, помогают выразить эмоции и побуждение, а в тексте точно передают интонацию. Умение узнавать их облегчает чтение, письмо и пунктуацию.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2026-05-28T16:09:28Z</dcterms:created>
  <dcterms:modified xsi:type="dcterms:W3CDTF">2026-05-28T16:09:28Z</dcterms:modified>
</cp:coreProperties>
</file>