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Гомотетии и изометрии: преобразования фигур в 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понять, что меняется у фигуры, а что сохраняется?
</a:t>
            </a:r>
            <a:endParaRPr lang="en-US" sz="3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чертежах, картах и орнаментах фигуры часто нужно сравнивать в разных масштабах. Преобразования показывают, когда сохраняются расстояния, углы и форма, а когда меняется только размер.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преобразования фигур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изометрии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345776" y="9654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расстояний
</a:t>
            </a:r>
            <a:pPr algn="l" indent="0" marL="0">
              <a:lnSpc>
                <a:spcPct val="100000"/>
              </a:lnSpc>
              <a:buNone/>
            </a:pPr>
            <a:r>
              <a:rPr lang="en-US" sz="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Изометрия не изменяет расстояние между любыми двумя точками фигуры. Поэтому отрезки после преобразования остаются той же длины, а сама фигура не деформируется.
</a:t>
            </a:r>
            <a:endParaRPr lang="en-US" sz="1148" dirty="0"/>
          </a:p>
        </p:txBody>
      </p:sp>
      <p:sp>
        <p:nvSpPr>
          <p:cNvPr id="13" name="Text 3"/>
          <p:cNvSpPr txBox="1"/>
          <p:nvPr/>
        </p:nvSpPr>
        <p:spPr>
          <a:xfrm>
            <a:off x="6967351" y="9654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2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изометриям относятся параллельный перенос, поворот и осевая симметрия. Все они меняют положение фигуры на плоскости, но не её размеры.
</a:t>
            </a:r>
            <a:endParaRPr lang="en-US" sz="1267" dirty="0"/>
          </a:p>
        </p:txBody>
      </p:sp>
      <p:sp>
        <p:nvSpPr>
          <p:cNvPr id="14" name="Text 4"/>
          <p:cNvSpPr txBox="1"/>
          <p:nvPr/>
        </p:nvSpPr>
        <p:spPr>
          <a:xfrm>
            <a:off x="4345776" y="22323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22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изометрии сохраняются величины углов. Это значит, что фигура поворачивается, сдвигается или отражается, но её внутренняя геометрия остаётся прежней.
</a:t>
            </a:r>
            <a:endParaRPr lang="en-US" sz="1197" dirty="0"/>
          </a:p>
        </p:txBody>
      </p:sp>
      <p:sp>
        <p:nvSpPr>
          <p:cNvPr id="15" name="Text 5"/>
          <p:cNvSpPr txBox="1"/>
          <p:nvPr/>
        </p:nvSpPr>
        <p:spPr>
          <a:xfrm>
            <a:off x="4345776" y="34992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2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после изометрии считается равной исходной: её можно совместить с оригиналом наложением. Совпадают стороны, углы, периметр и площадь.
</a:t>
            </a:r>
            <a:endParaRPr lang="en-US" sz="1267" dirty="0"/>
          </a:p>
        </p:txBody>
      </p:sp>
      <p:sp>
        <p:nvSpPr>
          <p:cNvPr id="16" name="Text 6"/>
          <p:cNvSpPr txBox="1"/>
          <p:nvPr/>
        </p:nvSpPr>
        <p:spPr>
          <a:xfrm>
            <a:off x="6967351" y="22323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2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Изометрия показывает, что фигуры могут быть разными по расположению, но одинаковыми по форме и размеру. Это важно при построениях и сравнениях на координатной плоскости.
</a:t>
            </a:r>
            <a:endParaRPr lang="en-US" sz="11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31663"/>
            <a:ext cx="4151400" cy="198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свойства фигур сохраняются без изменения, а какие зависят от масштаба.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Изометрия сохраняет и размер, и форму; гомотетия сохраняет форму, но меняет масштаб.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Изометрия и гомотетия: сравнение свойств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преобразований на плоскости: изометрия и гомотетия
</a:t>
            </a:r>
            <a:endParaRPr lang="en-US" sz="116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как пример изометрии
</a:t>
            </a:r>
            <a:endParaRPr lang="en-US" sz="2104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799650" y="1449493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параллельном переносе каждая точка фигуры смещается на одинаковый вектор. Поэтому все части изображения двигаются согласованно, без растяжения, сжатия и поворота.
</a:t>
            </a:r>
            <a:endParaRPr lang="en-US" sz="1341" dirty="0"/>
          </a:p>
        </p:txBody>
      </p:sp>
      <p:sp>
        <p:nvSpPr>
          <p:cNvPr id="11" name="Text 3"/>
          <p:cNvSpPr txBox="1"/>
          <p:nvPr/>
        </p:nvSpPr>
        <p:spPr>
          <a:xfrm>
            <a:off x="3799650" y="1044474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вектор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799300" y="2585667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переноса сохраняются форма, размеры и ориентация фигуры. На координатной сетке это особенно заметно: исходный и полученный рисунки полностью равны.
</a:t>
            </a:r>
            <a:endParaRPr lang="en-US" sz="1370" dirty="0"/>
          </a:p>
        </p:txBody>
      </p:sp>
      <p:sp>
        <p:nvSpPr>
          <p:cNvPr id="13" name="Text 5"/>
          <p:cNvSpPr txBox="1"/>
          <p:nvPr/>
        </p:nvSpPr>
        <p:spPr>
          <a:xfrm>
            <a:off x="3799300" y="2180648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остаётся прежней
</a:t>
            </a:r>
            <a:endParaRPr lang="en-US" sz="1800" dirty="0"/>
          </a:p>
        </p:txBody>
      </p:sp>
      <p:sp>
        <p:nvSpPr>
          <p:cNvPr id="14" name="Text 6"/>
          <p:cNvSpPr txBox="1"/>
          <p:nvPr/>
        </p:nvSpPr>
        <p:spPr>
          <a:xfrm>
            <a:off x="3799300" y="3721748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встречается в повторяющихся узорах, при сдвиге объекта на экране и в орнаментах. Это удобная модель для описания движения без изменения самой фигуры.
</a:t>
            </a:r>
            <a:endParaRPr lang="en-US" sz="1341" dirty="0"/>
          </a:p>
        </p:txBody>
      </p:sp>
      <p:sp>
        <p:nvSpPr>
          <p:cNvPr id="15" name="Text 7"/>
          <p:cNvSpPr txBox="1"/>
          <p:nvPr/>
        </p:nvSpPr>
        <p:spPr>
          <a:xfrm>
            <a:off x="3799300" y="3316729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вокруг нас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88" y="1516071"/>
            <a:ext cx="391500" cy="39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338" y="151607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3406" y="1512471"/>
            <a:ext cx="348862" cy="398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и осевая симметрия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вращается вокруг заданного центра на определённый угол, например 90°, 180° или 270°. Расстояния и углы не меняются, поэтому результат относится к изометриям.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осевой симметрии каждая точка переходит на другую сторону оси на таком же расстоянии. Получается зеркальное отображение, в котором сохраняются длины и величины углов.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Снежинка, бабочка и многие орнаменты хорошо показывают поворот и зеркальную симметрию. Такие изображения помогают увидеть, как фигура может меняться по положению, но не по размерам.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симметрии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какие свойства определяют равенство фигур, а какие — только их подобие.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Изометрия сохраняет почти всё, а гомотетия оставляет неизменными только форму и углы.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изометрий и гомотетии по определению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при разных преобразованиях
</a:t>
            </a:r>
            <a:endParaRPr lang="en-US" sz="278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гомотетии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064676" y="9654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преобразования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задаётся центром O. Все точки фигуры связываются именно с этой точкой, поэтому построение всегда начинается с выбора центра.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686251" y="9654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луча
</a:t>
            </a:r>
            <a:pPr algn="l" indent="0" marL="0">
              <a:lnSpc>
                <a:spcPct val="100000"/>
              </a:lnSpc>
              <a:buNone/>
            </a:pPr>
            <a:r>
              <a:rPr lang="en-US" sz="2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фигуры переходит на луч, выходящий из центра гомотетии через исходную точку. Это сохраняет общую форму фигуры и её соответствие по вершинам.
</a:t>
            </a:r>
            <a:endParaRPr lang="en-US" sz="1225" dirty="0"/>
          </a:p>
        </p:txBody>
      </p:sp>
      <p:sp>
        <p:nvSpPr>
          <p:cNvPr id="13" name="Text 4"/>
          <p:cNvSpPr txBox="1"/>
          <p:nvPr/>
        </p:nvSpPr>
        <p:spPr>
          <a:xfrm>
            <a:off x="1064676" y="22323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
</a:t>
            </a:r>
            <a:pPr algn="l" indent="0" marL="0">
              <a:lnSpc>
                <a:spcPct val="100000"/>
              </a:lnSpc>
              <a:buNone/>
            </a:pPr>
            <a:r>
              <a:rPr lang="en-US" sz="2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k показывает, во сколько раз изменяется расстояние до центра. По модулю коэффициента определяют размер образа, а знак помогает понять его расположение.
</a:t>
            </a:r>
            <a:endParaRPr lang="en-US" sz="1267" dirty="0"/>
          </a:p>
        </p:txBody>
      </p:sp>
      <p:sp>
        <p:nvSpPr>
          <p:cNvPr id="14" name="Text 5"/>
          <p:cNvSpPr txBox="1"/>
          <p:nvPr/>
        </p:nvSpPr>
        <p:spPr>
          <a:xfrm>
            <a:off x="3686251" y="34992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2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отрицательном k образ оказывается по другую сторону центра. Фигура остаётся подобной исходной, но её положение относительно центра меняется на противоположное.
</a:t>
            </a:r>
            <a:endParaRPr lang="en-US" sz="1089" dirty="0"/>
          </a:p>
        </p:txBody>
      </p:sp>
      <p:sp>
        <p:nvSpPr>
          <p:cNvPr id="15" name="Text 6"/>
          <p:cNvSpPr txBox="1"/>
          <p:nvPr/>
        </p:nvSpPr>
        <p:spPr>
          <a:xfrm>
            <a:off x="3686251" y="22323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и уменьшение
</a:t>
            </a:r>
            <a:pPr algn="l" indent="0" marL="0">
              <a:lnSpc>
                <a:spcPct val="100000"/>
              </a:lnSpc>
              <a:buNone/>
            </a:pPr>
            <a:r>
              <a:rPr lang="en-US" sz="2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больше 1, фигура увеличивается. Если 0 &lt; k &lt; 1, она уменьшается. В обоих случаях форма остаётся той же, меняется только масштаб.
</a:t>
            </a:r>
            <a:endParaRPr lang="en-US" sz="124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гомотетию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построении образа фигуры относительно центра O и коэффициента k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свойства при гомотетии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 в гомотетичных фигурах равны. Именно это позволяет говорить о сохранении формы, даже если размер фигуры изменился.
</a:t>
            </a:r>
            <a:endParaRPr lang="en-US" sz="1297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соответствующих сторон пропорциональны и относятся как |k|. Чем больше модуль коэффициента, тем сильнее увеличивается или уменьшается изображение.
</a:t>
            </a:r>
            <a:endParaRPr lang="en-US" sz="1247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меняется в |k| раз. Если коэффициент равен 2, периметр удваивается; если ½ — становится вдвое меньше.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изменяется в k² раз. Поэтому при увеличении в 2 раза площадь возрастает в 4 раза, а при уменьшении в 2 раза — становится в 4 раза меньше.
</a:t>
            </a:r>
            <a:endParaRPr lang="en-US" sz="1325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уменьшенная модель
</a:t>
            </a:r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города показывает тот же объект, но в меньшем масштабе, чем в реальности. Очертания улиц и кварталов сохраняются, меняется только размер изображения. Именно так гомотетия помогает передавать форму без потери узнаваемости.
</a:t>
            </a:r>
            <a:endParaRPr lang="en-US" sz="1158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без искажений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Архитектурный чертёж можно увеличить или уменьшить, не меняя пропорций здания. Тогда детали остаются на своих местах, а длины всех отрезков изменяются одинаково. Это удобно для работы с планами, схемами и макетами.
</a:t>
            </a:r>
            <a:endParaRPr lang="en-US" sz="1275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в нескольких размерах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рисунок часто показывают рядом в трёх вариантах: маленьком, исходном и увеличенном. Так видно, что фигура остаётся подобной самой себе. Для зрителя это наглядный пример гомотетии в графике и дизайне.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2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в жизни, на чертежах и в изображениях
</a:t>
            </a:r>
            <a:endParaRPr lang="en-US" sz="26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691" y="1068000"/>
            <a:ext cx="4941919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знак и модуль коэффициента меняют размер и расположение фигуры относительно центра.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коэффициента задаёт изменение размера, а знак — сторону относительно центра. При k = ±1 размер не меняется.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коэффициент гомотетии влияет на результат
</a:t>
            </a:r>
            <a:endParaRPr lang="en-US" sz="2215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гомотетии в школьной геометрии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и подобные фигуры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фигуры можно совместить наложением: у них совпадают стороны, углы и площадь. Это означает, что фигуры одинаковы не только по форме, но и по размеру.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изометрия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изометрия сохраняет расстояния между точками. Поэтому после такого преобразования фигура остаётся равной исходной, а её положение на плоскости только меняется.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гомотетия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сохраняет форму и углы, но может менять размер. Если |k| не равно 1, фигуры остаются подобными, но уже не равными по размеру.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подобия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фигуры имеют равные соответствующие углы и пропорциональные стороны. Они могут выглядеть одинаково, но быть разного размера, как уменьшенная и увеличенная копия одного рисунка.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сравниваются относительные изменения периметра и площади для трёх значений коэффициента. Видно, что площадь реагирует на изменение масштаба сильнее, чем длины.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растёт по модулю коэффициента, а площадь — по квадрату коэффициента. Поэтому при увеличении фигуры площадь меняется быстрее.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формулам гомотетии: P' = |k|·P, S' = k²·S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периметр и площадь при разных k
</a:t>
            </a:r>
            <a:endParaRPr lang="en-US" sz="266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00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275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50" y="1205853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3025" y="1248003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распознавать преобразование в задаче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Сохраняются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преобразования все отрезки остаются той же длины, речь идёт об изометрии. Фигура не меняет размер, а только перемещается, поворачивается или отражается.
</a:t>
            </a:r>
            <a:endParaRPr lang="en-US" sz="1383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Сохраняются углы и пропорции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равны соответствующие углы и сохраняется отношение сторон, нужно искать гомотетию. Фигура может стать больше или меньше, но её форма остаётся той же.
</a:t>
            </a:r>
            <a:endParaRPr lang="en-US" sz="1383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 координатной сетке
</a:t>
            </a:r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удобно проверять, как смещаются точки, где находится центр и как меняются расстояния. Это помогает быстро отличить перенос, поворот, симметрию и гомотетию.
</a:t>
            </a:r>
            <a:endParaRPr lang="en-US" sz="1364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выбор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задаче важно не путать равенство с подобием. Сначала определяют, что именно сохраняется, а затем делают вывод о виде преобразования и его свойствах.
</a:t>
            </a:r>
            <a:endParaRPr lang="en-US" sz="14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преобразования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нужное преобразование и правильно выполнить построение.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гомотетии и изометрий
</a:t>
            </a:r>
            <a:endParaRPr lang="en-US" sz="2344" dirty="0"/>
          </a:p>
        </p:txBody>
      </p:sp>
      <p:sp>
        <p:nvSpPr>
          <p:cNvPr id="11" name="Text 2"/>
          <p:cNvSpPr txBox="1"/>
          <p:nvPr/>
        </p:nvSpPr>
        <p:spPr>
          <a:xfrm>
            <a:off x="420340" y="1517661"/>
            <a:ext cx="2468346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равных фигур совпадают и форма, и размер, а у подобных совпадает только форма. Если не различать эти понятия, легко сделать неверный вывод о результате преобразования.
</a:t>
            </a:r>
            <a:endParaRPr lang="en-US" sz="1113" dirty="0"/>
          </a:p>
        </p:txBody>
      </p:sp>
      <p:sp>
        <p:nvSpPr>
          <p:cNvPr id="12" name="Text 3"/>
          <p:cNvSpPr txBox="1"/>
          <p:nvPr/>
        </p:nvSpPr>
        <p:spPr>
          <a:xfrm>
            <a:off x="420340" y="1044474"/>
            <a:ext cx="2468346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равенство и подобие
</a:t>
            </a:r>
            <a:endParaRPr lang="en-US" sz="1336" dirty="0"/>
          </a:p>
        </p:txBody>
      </p:sp>
      <p:sp>
        <p:nvSpPr>
          <p:cNvPr id="13" name="Text 4"/>
          <p:cNvSpPr txBox="1"/>
          <p:nvPr/>
        </p:nvSpPr>
        <p:spPr>
          <a:xfrm>
            <a:off x="420165" y="2845061"/>
            <a:ext cx="2468346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 показывает, по какую сторону от центра окажется образ. Если учитывать только модуль, можно построить фигуру в неправильном месте и потерять смысл задачи.
</a:t>
            </a:r>
            <a:endParaRPr lang="en-US" sz="1043" dirty="0"/>
          </a:p>
        </p:txBody>
      </p:sp>
      <p:sp>
        <p:nvSpPr>
          <p:cNvPr id="14" name="Text 5"/>
          <p:cNvSpPr txBox="1"/>
          <p:nvPr/>
        </p:nvSpPr>
        <p:spPr>
          <a:xfrm>
            <a:off x="420165" y="2371874"/>
            <a:ext cx="2468346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знак k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3048465" y="4172353"/>
            <a:ext cx="2468346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точно сопоставлять вершины, стороны и углы исходной и новой фигуры. Если перепутать соответствующие элементы, отношение сторон и итоговое построение будут неправильными.
</a:t>
            </a:r>
            <a:endParaRPr lang="en-US" sz="1043" dirty="0"/>
          </a:p>
        </p:txBody>
      </p:sp>
      <p:sp>
        <p:nvSpPr>
          <p:cNvPr id="16" name="Text 7"/>
          <p:cNvSpPr txBox="1"/>
          <p:nvPr/>
        </p:nvSpPr>
        <p:spPr>
          <a:xfrm>
            <a:off x="3048465" y="3699166"/>
            <a:ext cx="2468346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находят соответствия
</a:t>
            </a:r>
            <a:endParaRPr lang="en-US" sz="1313" dirty="0"/>
          </a:p>
        </p:txBody>
      </p:sp>
      <p:sp>
        <p:nvSpPr>
          <p:cNvPr id="17" name="Text 8"/>
          <p:cNvSpPr txBox="1"/>
          <p:nvPr/>
        </p:nvSpPr>
        <p:spPr>
          <a:xfrm>
            <a:off x="3048640" y="1517661"/>
            <a:ext cx="2468346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зависит от |k|, а площадь — от k². Ошибка возникает, когда изменение размера считают одинаковым для всех величин, хотя площадь меняется быстрее.
</a:t>
            </a:r>
            <a:endParaRPr lang="en-US" sz="1166" dirty="0"/>
          </a:p>
        </p:txBody>
      </p:sp>
      <p:sp>
        <p:nvSpPr>
          <p:cNvPr id="18" name="Text 9"/>
          <p:cNvSpPr txBox="1"/>
          <p:nvPr/>
        </p:nvSpPr>
        <p:spPr>
          <a:xfrm>
            <a:off x="3048640" y="1044474"/>
            <a:ext cx="2468346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периметр и площадь
</a:t>
            </a:r>
            <a:endParaRPr lang="en-US" sz="1313" dirty="0"/>
          </a:p>
        </p:txBody>
      </p:sp>
      <p:sp>
        <p:nvSpPr>
          <p:cNvPr id="19" name="Text 10"/>
          <p:cNvSpPr txBox="1"/>
          <p:nvPr/>
        </p:nvSpPr>
        <p:spPr>
          <a:xfrm>
            <a:off x="3048465" y="2845061"/>
            <a:ext cx="2468346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и поворот на 180° похожи внешне, но это разные преобразования. При решении важно определить ось, центр и направление движения каждой точки.
</a:t>
            </a:r>
            <a:endParaRPr lang="en-US" sz="1101" dirty="0"/>
          </a:p>
        </p:txBody>
      </p:sp>
      <p:sp>
        <p:nvSpPr>
          <p:cNvPr id="20" name="Text 11"/>
          <p:cNvSpPr txBox="1"/>
          <p:nvPr/>
        </p:nvSpPr>
        <p:spPr>
          <a:xfrm>
            <a:off x="3048465" y="2371874"/>
            <a:ext cx="2468346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симметрию и поворот
</a:t>
            </a:r>
            <a:endParaRPr lang="en-US" sz="13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вспомнить основные формулы и элементы преобразований фигур.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гомотетии важно различать центр O и коэффициент k. Для изометрий ключевые элементы — ось симметрии, центр поворота и вектор переноса.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7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справочник формул и обозначений
</a:t>
            </a:r>
            <a:endParaRPr lang="en-US" sz="2977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по теме преобразований фигур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2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темы в учебе и в жизни
</a:t>
            </a:r>
            <a:endParaRPr lang="en-US" sz="2262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9150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 и схемах один и тот же объект показывают в разных размерах. Гомотетия объясняет, почему форма остаётся узнаваемой, даже когда изображение сильно уменьшено.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150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Картография и масштаб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9147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черчении и моделировании важно сохранять пропорции деталей. Если размеры меняются одинаково, можно создать точную уменьшенную или увеличенную копию предмета.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147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модели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5405715" y="1613937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компьютерной графике часто нужно масштабировать значки, логотипы и элементы оформления без искажения формы. Здесь удобно использовать свойства гомотетии и изометрий.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05715" y="1044450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Графика и дизайн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5405479" y="3380549"/>
            <a:ext cx="3317231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Изометрии помогают строить узоры, отражать фигуры и проверять равенство деталей. Это полезно не только на уроках, но и при работе с рисунками и координатами.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05479" y="2811062"/>
            <a:ext cx="3317231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симметрии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2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преобразованиях фигур
</a:t>
            </a:r>
            <a:pPr algn="ctr" indent="0" marL="0">
              <a:lnSpc>
                <a:spcPct val="100000"/>
              </a:lnSpc>
              <a:buNone/>
            </a:pPr>
            <a:r>
              <a:rPr lang="en-US" sz="16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Изометрии сохраняют расстояния, углы, периметр и площадь, поэтому дают равные фигуры. Гомотетия сохраняет форму и углы, но меняет размер, помогая понимать подобие и масштаб.
</a:t>
            </a:r>
            <a:endParaRPr lang="en-US" sz="422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2026-06-03T11:31:21Z</dcterms:created>
  <dcterms:modified xsi:type="dcterms:W3CDTF">2026-06-03T11:31:21Z</dcterms:modified>
</cp:coreProperties>
</file>