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отбора в биологии: от классической селекции к геномному анализу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эволюции к селекции: как отбор меняет живые системы.
</a:t>
            </a:r>
            <a:endParaRPr lang="en-US" sz="3852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отбор опирается не только на внешний вид организмов, но и на данные ДНК, секвенирования и биоинформатики. На фоне изменения климата и роста потребностей общества особенно важны устойчивые и продуктивные формы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отбор стал ключевой темой XXI века
</a:t>
            </a:r>
            <a:endParaRPr lang="en-US" sz="301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 отбора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Материалом для отбора служат различия, передающиеся потомству. Они возникают благодаря мутациям и комбинативной изменчивости, а у микроорганизмов также через горизонтальный перенос генов.
</a:t>
            </a:r>
            <a:endParaRPr lang="en-US" sz="168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отбор не создает новые признаки. Он сохраняет особей, чьи наследственные варианты повышают выживаемость, размножение и успешность в конкретных условиях среды.
</a:t>
            </a:r>
            <a:endParaRPr lang="en-US" sz="1746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этот принцип для закрепления полезных свойств: высокой урожайности, молочности, скороспелости, устойчивости к инфекциям и качества продукции.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наследованием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отбор возможен только тогда, когда нужный признак достаточно стабильно передается потомству. Поэтому селекционер оценивает не только саму особь, но и ее потомков.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направлений отбора
</a:t>
            </a:r>
            <a:endParaRPr lang="en-US" sz="31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отбора различаются объектом, механизмом и итогом, а точность обычно возрастает вместе с трудоемкостью.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ведет к эволюционным изменениям, а искусственный позволяет человеку целенаправленно получать полезные сорта, породы и штаммы.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11 класса, раздел «Селекция»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методов отбора в селекции
</a:t>
            </a:r>
            <a:endParaRPr lang="en-US" sz="303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различаются по тому, насколько быстро они дают результат и насколько надежно предсказывают наследование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точность, тем сильнее возрастает роль данных ДНК и тем больше требуется времени, ресурсов и 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экспертная оценка по материалам школьного курса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классического искусственного отбора
</a:t>
            </a:r>
            <a:endParaRPr lang="en-US" sz="3013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исходного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Селекционная работа начинается с подбора форм, в которых уже присутствуют нужные признаки. Чем шире исходное разнообразие, тем выше шанс получить удачную комбинацию свойств.
</a:t>
            </a:r>
            <a:endParaRPr lang="en-US" sz="1325" dirty="0"/>
          </a:p>
        </p:txBody>
      </p:sp>
      <p:sp>
        <p:nvSpPr>
          <p:cNvPr id="14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формы скрещивают, чтобы объединить ценные признаки в потомстве. В растениеводстве особенно важны самоопыление и перекрестное опыление как способы управления наследованием.
</a:t>
            </a:r>
            <a:endParaRPr lang="en-US" sz="1325" dirty="0"/>
          </a:p>
        </p:txBody>
      </p:sp>
      <p:sp>
        <p:nvSpPr>
          <p:cNvPr id="15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гибридов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поколении проявляются новые сочетания признаков. Однако не все они одинаково полезны, поэтому далее проводится строгая оценка потомства по заранее заданным критериям.
</a:t>
            </a:r>
            <a:endParaRPr lang="en-US" sz="1325" dirty="0"/>
          </a:p>
        </p:txBody>
      </p:sp>
      <p:sp>
        <p:nvSpPr>
          <p:cNvPr id="16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лучших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потомства оставляют растения или животных, которые лучше соответствуют цели селекции. При этом учитывают не один признак, а совокупность хозяйственно ценных свойств.
</a:t>
            </a:r>
            <a:endParaRPr lang="en-US" sz="1325" dirty="0"/>
          </a:p>
        </p:txBody>
      </p:sp>
      <p:sp>
        <p:nvSpPr>
          <p:cNvPr id="17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варианты многократно размножают и проверяют. Только после устойчивого сохранения признаков в нескольких поколениях селекционный материал считают надежным.
</a:t>
            </a:r>
            <a:endParaRPr lang="en-US" sz="13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поиска разнообразия к внедрению результата
</a:t>
            </a:r>
            <a:endParaRPr lang="en-US" sz="27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современную селекционную схему: от исходных форм до государственной или производственной проверки.
</a:t>
            </a:r>
            <a:endParaRPr lang="en-US" sz="14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Методы, усиливающие наследственную изменчивость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радиации или химических веществ частота мутаций возрастает, поэтому селекционер получает больше вариантов для отбора. Среди них иногда появляются действительно полезные наследственные изменения.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Индуцированный мутагенез
</a:t>
            </a:r>
            <a:endParaRPr lang="en-US" sz="127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наборов хромосом часто сопровождается крупными клетками и органами, а у растений — повышенной продуктивностью. Этот прием особенно важен для создания мощных культурных форм.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близкородственных видов помогает объединять ценные признаки, которые раньше были разобщены. Однако получение жизнеспособного и фертильного потомства нередко оказывается сложным.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Отдаленная гибридизация
</a:t>
            </a:r>
            <a:endParaRPr lang="en-US" sz="126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клеток и тканей расширяет возможности селекции без полного цикла обычного размножения. Она помогает быстро размножать ценные формы и сохранять редкие генотипы.
</a:t>
            </a:r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
</a:t>
            </a:r>
            <a:endParaRPr lang="en-US" sz="13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эффект гетерозиса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линии дают больше, чем каждая по отдельности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разных линий позволяет объединить сильные стороны родителей в одном потомстве. В первом поколении гибриды нередко оказываются более жизнеспособными и продуктивными, чем исходные формы. Именно поэтому гибридные семена так ценятся в кукурузе и подсолнечнике.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гибриды первого поколения особенно сильны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проявляется как заметный прирост роста, устойчивости и урожайности у потомства F1. В животноводстве этот эффект используют в свиноводстве и птицеводстве, когда важно получить быстрый рост и высокую продуктивность при контролируемом разведении.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отбора и их роль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помогают выявить нужные аллели еще до полного проявления признака, особенно если он зависит от многих генов.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приближения метода к анализу всего генома отбор становится раньше и точнее, но требует большего объема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 и современной селекции
</a:t>
            </a:r>
            <a:endParaRPr lang="en-US" sz="15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к геномной селекции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маркеров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сопоставляют ДНК-профиль с хозяйственно ценными признаками и выделяют участки генома, связанные с урожайностью, устойчивостью и продуктивностью.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без ожидания признака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 тысячам маркеров рассчитывают вероятность проявления нужного свойства уже у молодых растений, животных или линий микроорганизмов.
</a:t>
            </a:r>
            <a:endParaRPr lang="en-US" sz="1343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отбор лучших форм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этапе оставляют перспективные генотипы, не дожидаясь полного созревания признака или получения потомства, что заметно ускоряет селекцию.
</a:t>
            </a:r>
            <a:endParaRPr lang="en-US" sz="12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селекционных методов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методы дают разный баланс между скоростью, точностью и затратами.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точность и экологическая ценность, тем важнее данные о генотипе и испытания в разных условиях; при этом быстрые методы чаще менее надежны.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11 класса, раздел «Селекция»
</a:t>
            </a:r>
            <a:endParaRPr lang="en-US" sz="15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оценка признаков в селекции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оценивают не только урожайность, но и устойчивость к засухе, болезням, полеганию, а также качество зерна, плодов или клубней. Важна стабильность признака в разных условиях выращивания.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микроорганизмов значимы скорость размножения, синтез антибиотиков, ферментов, витаминов и устойчивость к промышленным условиям. Здесь особенно важны отбор по функциональности и стабильности культуры.
</a:t>
            </a:r>
            <a:endParaRPr lang="en-US" sz="1605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учитывают молочность, мясную продуктивность, плодовитость, скороспелость, сохранность молодняка и приспособленность к содержанию. Один высокий показатель не считается достаточным без общей жизнеспособности.
</a:t>
            </a:r>
            <a:endParaRPr lang="en-US" sz="1605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сравнивает не отдельный признак, а их сочетание. Это помогает избегать линий, которые выглядят перспективно внешне, но оказываются нестабильными или малоэффективными в реальном использовании.
</a:t>
            </a:r>
            <a:endParaRPr lang="en-US" sz="16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лучшей линии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селекционного решения: от первичной оценки до внедрения проверенного варианта.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которые меняют селекцию
</a:t>
            </a:r>
            <a:endParaRPr lang="en-US" sz="3116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 в пробирке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маленького фрагмента растения в стерильной среде получают целую линию, свободную от части инфекций. Такой подход помогает быстро сохранить ценный генотип и начать массовое размножение без потери свойств.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получают множество одинаковых растений из одной исходной формы. Это особенно важно, когда нужно быстро распространить редкий или особенно удачный сорт, сохранив его качества и выравненность посадок.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редактирование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 позволяют точечно менять наследственный материал и получать организмы с заданными признаками. На изображении это можно показать как последовательность лабораторных этапов: выделение клеток, выращивание и отбор новых линий.
</a:t>
            </a:r>
            <a:endParaRPr lang="en-US" sz="9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7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28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2900" y="1584875"/>
            <a:ext cx="43995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975" y="1584875"/>
            <a:ext cx="43995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результатов современной селекции
</a:t>
            </a:r>
            <a:endParaRPr lang="en-US" sz="2928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сорта с более высокой урожайностью и лучшей устойчивостью к полеганию. Такие формы легче убирать и они дают более стабильный результат в полевых условиях.
</a:t>
            </a:r>
            <a:endParaRPr lang="en-US" sz="1328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кукурузы широко используют эффект гетерозиса: они растут мощнее и продуктивнее родительских линий. Это особенно важно для кормового и зернового производства.
</a:t>
            </a:r>
            <a:endParaRPr lang="en-US" sz="131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 томат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улучшила транспортабельность и лежкость продукции. Благодаря этому урожай дольше сохраняет товарный вид и меньше теряется при перевозке и хранении.
</a:t>
            </a:r>
            <a:endParaRPr lang="en-US" sz="1265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пород животных повысили молочность, мясную продуктивность и приспособленность к условиям содержания. Это помогает получать больше продукции без резкого увеличения затрат.
</a:t>
            </a:r>
            <a:endParaRPr lang="en-US" sz="1265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штаммы используют для производства антибиотиков, ферментов, органических кислот и витаминов. Их ценят за высокую скорость работы и устойчивость к промышленным условиям.
</a:t>
            </a:r>
            <a:endParaRPr lang="en-US" sz="12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ограничения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удачный признак может оказаться нестабильным, если он сильно зависит от среды или связан с нежелательными последствиями для здоровья и устойчивости линий.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слишком узкий отбор. Надежный результат дает только сочетание продуктивности, проверки потомства и сохранения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 11 класса; обобщение типичных ограничений селекции
</a:t>
            </a:r>
            <a:endParaRPr lang="en-US" sz="15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биобезопасность в селекции
</a:t>
            </a:r>
            <a:endParaRPr lang="en-US" sz="2938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не должна вытеснять редкие местные сорта и породы. Генетическое разнообразие — это резерв устойчивости агросистем и основа для будущего улучшения признаков.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биотехнологические объекты требуют проверки на безопасность, санитарных норм и маркировки. Перед внедрением важно оценить возможное влияние на человека и окружающую среду.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исключать нежелательное распространение изменённых форм за пределы контролируемых условий. Особенно это важно для организмов, способных активно размножаться или конкурировать с местными популяциями.
</a:t>
            </a:r>
            <a:endParaRPr lang="en-US" sz="1545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селекционера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метода не оправдывает игнорирование биоэтики. Современная селекция должна сочетать пользу для производства с уважением к природе и долгосрочным интересам общества.
</a:t>
            </a:r>
            <a:endParaRPr lang="en-US" sz="15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точность отбора в 2025 году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плюс 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точные решения получают, когда внешний признак сравнивают с данными ДНК. Такой подход снижает риск ошибки, если среда временно маскирует наследственные различия.
</a:t>
            </a:r>
            <a:endParaRPr lang="en-US" sz="1339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Датчики, лабораторные системы и цифровой учет ускоряют сбор информации о росте, продуктивности и устойчивости. Это уменьшает влияние случайности и человеческого фактора.
</a:t>
            </a:r>
            <a:endParaRPr lang="en-US" sz="1325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больших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Родословные, климатические условия, урожайность и результаты испытаний хранятся в общих базах. По ним легче выявлять устойчивые линии и сравнивать их между регионами.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помогают оценить вероятность успеха еще до полного проявления признака. Это особенно полезно для сложных свойств, зависящих от многих генов.
</a:t>
            </a:r>
            <a:endParaRPr lang="en-US" sz="1383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реальной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точный прогноз подтверждают полевыми и производственными испытаниями. Только так можно убедиться, что линия сохраняет качество в разных условиях выращивания.
</a:t>
            </a:r>
            <a:endParaRPr lang="en-US" sz="13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 биологии: связь природы и 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отбор объединяет эволюционные закономерности и возможности науки. Чем точнее данные о наследственности и среде, тем быстрее человек находит формы с полезными свойствами, не теряя устойчивости и разнообразия.
</a:t>
            </a:r>
            <a:endParaRPr lang="en-US" sz="39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2026-06-01T22:09:35Z</dcterms:created>
  <dcterms:modified xsi:type="dcterms:W3CDTF">2026-06-01T22:09:35Z</dcterms:modified>
</cp:coreProperties>
</file>