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как он работает и почему его нужно беречь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управляет климатом, жизнью и ресурсами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 к главным процессам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уже знаем, что океан един и занимает большую часть Земли. Теперь посмотрим, как он движется, как устроены его глубины и почему его защита важна для 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система: почему вода постоянно движется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течения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не стоят на месте: они переносят тепло, соль и живые организмы на огромные расстояния. Благодаря им морская вода и климат в разных районах Земли заметно отличаются.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их создаёт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движения воды — ветер, вращение Земли, а также различия температуры и солёности. Эти факторы создают устойчивые потоки на поверхности и в глубине океана.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влияют на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погоду у побережий и приносят влажный воздух. Холодные, наоборот, охлаждают берега и часто делают климат суше и прохладнее.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карты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помогает сделать Европу теплее, чем многие другие районы на той же широте. Перуанское течение охлаждает западное побережье Южной Америки и влияет на природу у берега.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по-разному влияют на побережья. Сравнение помогает увидеть их направление, температуру и климатический эффект.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приносят тепло и влагу, а холодные охлаждают берега и меняют климат.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океанические течения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океана: поверхностные и глубинные потоки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поверхностные и глубинные воды связаны в единую систему циркуляции.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карта океана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верх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освещённой зоне свет проникает достаточно глубоко, поэтому здесь возможен фотосинтез. Именно здесь сосредоточено больше всего жизни: от водорослей до рыб, которые питаются ими и друг 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Полумрак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начинается сумеречная зона. Света уже мало, но его хватает лишь для слабого зрения и быстрых реакций. Здесь живут рыбы и кальмары, приспособленные к полумраку.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 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глубоководной зоне царят темнота, холод и огромное давление. Обитатели выглядят необычно: у них могут быть большие глаза, светящиеся органы и медленный обмен веществ, помогающий экономить энергию.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663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88425"/>
            <a:ext cx="252900" cy="22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слоям океана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получает солнечный свет, поэтому здесь идёт фотосинтез. Из-за этого именно освещённая зона даёт основную часть органического вещества и поддерживает самые многочисленные сообщества.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сумеречной зоне света слишком мало для растений, но достаточно для животных с чувствительным зрением. Рыбы и кальмары используют тёмную воду как укрытие и место охоты.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глубинах пища поступает сверху в виде частиц и остатков организмов. Обитатели глубоководья зависят от этого «морского снега» и умеют долго жить при нехватке еды.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как экосистема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небольшую площадь, но поддерживают огромное число видов. Между ветвями и выступами рифа находят пищу, укрытие и места для размножения многие морские животные.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полипов и 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строят маленькие коралловые полипы. Их рост возможен благодаря симбиозу с водорослями: водоросли получают защиту, а кораллы — питательные вещества и энергию.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свет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рифа особенно важны тёплая чистая вода и солнечный свет. Поэтому он встречается в тропических районах, где условия позволяют кораллам расти и сохранять прочный скелет.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становится слишком тёплой или грязной, рифы слабеют и теряют окраску. Тогда страдают не только кораллы, но и все виды, которые зависят от них.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и планктон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подъём глубинных вод запускает рост планктона и всей пищевой цепи.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океана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 — это микроскопические водоросли, которые создают органическое вещество с помощью света. Они стоят в начале почти всех морских пищевых цепей.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рыба питается планктоном и служит пищей более крупным видам. Именно на этом уровне особенно заметна связь между численностью добычи и хищников.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поедает фитопланктон и сам становится добычей для мелкой рыбы. Так энергия передаётся дальше, но её количество постепенно уменьшается.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рыбы, такие как тунец или треска, занимают верхние уровни цепи. Им требуется больше пищи, поэтому их всегда меньше, чем организмов ниже.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пищевой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или кит завершают цепь как верхний хищник. Если исчезает хотя бы одно звено, равновесие нарушается и меняется вся морская система.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глубина Мирового океана — около 3700 м: свет проникает лишь в верхний слой, а жизнь на дне зависит от того, что опускается сверху.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Ocean Service, справочные данные о Мировом океане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3700 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средняя глубина Мирового океана.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 и виды использования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морепродукты остаются важным источником пищи для миллионов людей. Рыболовство поддерживает занятость в прибрежных районах, но требует разумных правил, чтобы не истощать запасы.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 и газ, а в открытых районах размещают морские ветровые станции. Эти ресурсы дают энергию, но требуют строгой экологической безопасности.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соединяют страны быстрее многих наземных маршрутов. Через порты проходят сырьё, техника и товары, поэтому океан играет ключевую роль в мировой торговле.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 и ветер помогают получать возобновляемую энергию. Такой подход снижает зависимость от ископаемого топлива, если заранее учитывать влияние на природу и суда.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использования океана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каждое направление использования океана даёт пользу, но при нарушении правил создаёт серьёзные риски для природы и 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достигается там, где экономическая выгода сочетается с жёстким контролем и экологическими ограничениями.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IMO; UNEP — обзорные материалы о морском хозяйстве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проблем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мусора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увеличивается количество пластика и других отходов. Они дробятся на мелкие частицы, а часть мусора остаётся у берегов и попадает в пищевые цепи.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происходят разливы нефти и утечки топлива. На поверхности воды образуется плёнка, которая мешает обмену кислорода и повреждает перья птиц и жабры рыб.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накапливаются химические вещества и усиливается шум судов. Это сбивает ориентацию морских животных, нарушает поведение китов и ухудшает условия для размножения.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добыча и промысел не ограничены, запасы рыбы снижаются. Тогда меняются морские пищевые цепи, а восстановление экосистем занимает много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загрязнения в природе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 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загрязнение заметно сразу: бутылки, пакеты, обрывки упаковки и другой мусор скапливаются в прибрежной полосе. Такие отходы опасны для птиц, черепах и рыб.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снасти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сети и леска особенно вредны, потому что продолжают ловить животных даже после потери. Это явление называют «призрачным промыслом», и оно долго не исчезает.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нельзя увидеть невооружённым глазом. Его находят только в пробах воды, донных отложений и морепродуктов, поэтому проблема часто остаётся незаметной для людей.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Плёнка на воде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плёнка на воде выглядит как радужное пятно. Она мешает птицам держаться на поверхности, загрязняет перья и может привести к переохлаждению и гибели животных.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климат: взаимное влияние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смягчает изменения климата, но при перегреве сам меняется: страдают кораллы, смещаются рыбы, а прибрежные районы становятся уязвимее.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уменьшает климатический удар, но эта «буферная» роль имеет предел: потепление и поглощение CO2 приводят к новым рискам для экосистем и берегов.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WGI (2021); NOAA Climate.gov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выбросы меняют океан и побережья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основана на данных климатических наблюдений и описывает основной механизм потепления океана и повышения уровня моря.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защищать океан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ограничивают разрушительный промысел и дают экосистемам время восстановиться. В таких зонах рыбы, кораллы и донные организмы быстрее увеличивают численность и устойчивость.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одноразового пластика уменьшает объём мусора, который попадает в реки и море. Раздельный сбор и переработка помогают не допустить накопления отходов на берегах.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рыболовства задают лимиты вылова и защищают редкие виды. Это важно, потому что океан не знает государственных границ, а запасы связаны между собой.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берегов и портов убирает уже накопившийся мусор и делает проблему заметной. Такие акции особенно полезны, если их сопровождают просвещением и постоянной профилактикой.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важны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многоразовую бутылку, сумку и контейнеры. Чем меньше одноразовой упаковки в повседневной жизни, тем меньше пластика попадёт в реки и, в итоге, в океан.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отходы дома и в школе, если это возможно в вашем городе. Переработка помогает уменьшить количество мусора, который иначе может оказаться на свалках и в воде.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воду и не сливайте в канализацию лишнюю химию. Моющие средства, краски и бытовые жидкости в больших объёмах тоже влияют на состояние водных систем.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покупаете рыбу и морепродукты, обращайте внимание на устойчивые источники. Так вы поддерживаете ответственный промысел и снижаете давление на морские запасы.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общая ответственность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поддерживает климат, жизнь и экономику, но его возможности не бесконечны. Чтобы сохранить этот ресурс, нужны осторожность, знания и совместные действия людей и стран.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2026-07-26T16:32:19Z</dcterms:created>
  <dcterms:modified xsi:type="dcterms:W3CDTF">2026-07-26T16:32:19Z</dcterms:modified>
</cp:coreProperties>
</file>