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крупнейший и самый контрастный регион мира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древних цивилизаций, гигантских рынков и резких географических контрастов.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 почему важна Зарубежная Азия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охватывает огромную территорию от Средиземного моря до Тихого океана и соединяет Европу, Африку и Океанию. Через неё проходят ключевые торговые пути, определяющие мировую экономику и транспортные связи.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Зарубежной Азии по субрегионам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Китай, Япония, КНДР, Республика Корея и Монголия. Это пространство крупных индустриальных центров, высоких технологий, древних культурных традиций и мощных демографических контрастов.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Индию, Пакистан, Бангладеш, Непал, Бутан, Шри-Ланку и Мальдивы. Здесь особенно заметны высокая плотность населения, муссонный климат и сильная зависимость хозяйства от воды.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субрегион входят Индонезия, Малайзия, Таиланд, Вьетнам, Филиппины и другие государства. Для него характерны морская ориентация, островной характер расселения и быстро растущие города.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относятся страны Ближнего Востока и Аравийского полуострова. Это зона пустынь, крупных запасов нефти и газа, а также стратегически важных морских и сухопутных маршрутов.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Юго-Западная Азия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84204"/>
            <a:ext cx="3765900" cy="23979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Зарубежной Азии по населению и роли в регионе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демографический масштаб и уровень развития формируют место стран в Зарубежной Азии.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сочетаются демографические гиганты и индустриальные лидеры; именно это создаёт его главный контраст.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от пустынь до влажных муссонных ландшафтов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региона преобладают жаркие и засушливые территории, где жизнь сосредоточена в оазисах и вдоль побережий. Здесь особенно важны вода, транспортные узлы и природные ресурсы подземных недр.
</a:t>
            </a:r>
            <a:endParaRPr lang="en-US" sz="109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Аравийские пустыни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Тибет и другие горные системы создают суровые условия, но одновременно дают водные ресурсы, энергию рек и возможности террасного земледелия. В долинах и межгорных равнинах плотность населения заметно выше.
</a:t>
            </a:r>
            <a:endParaRPr lang="en-US" sz="1094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сезонные муссоны поддерживают рисоводство и формируют густое сельское расселение. На островах влажный тропический климат способствует лесам, плантационному хозяйству и активной морской торговле.
</a:t>
            </a:r>
            <a:endParaRPr lang="en-US" sz="101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и островные ландшафты
</a:t>
            </a:r>
            <a:endParaRPr lang="en-US" sz="12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неравномерно: особенно густо заселены речные равнины, дельты и прибрежные агломерации.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2023–2024 гг.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превосходят остальные страны, а высокая плотность населения усиливает нагрузку на города и инфраструктуру.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языковое многообразие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Зарубежной Азии сосуществуют десятки крупных и сотни меньших этнических общностей. Это делает регион одним из самых разнообразных в мире по культуре, традициям и образу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распространены китайско-тибетская, индоарийская, дравидийская, тюркская, семитская и австронезийская языковые группы. Такое соседство языков отражает сложную историю расселения и контактов.
</a:t>
            </a:r>
            <a:endParaRPr lang="en-US" sz="1062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семьи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этом регионе формировались древние государства, религиозные центры и крупные торговые пути. Они веками связывали народы, обмен товарами и идеями, усиливая культурное разнообразие.
</a:t>
            </a:r>
            <a:endParaRPr lang="en-US" sz="115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Цивилизационные очаги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народов, завоевания и торговля постоянно меняли этническую карту региона. Поэтому современные общества здесь часто многоязычны и сохраняют заметные региональные особенности.
</a:t>
            </a:r>
            <a:endParaRPr lang="en-US" sz="1143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обмен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стран региона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природной средой, видами деятельности и хозяйственной специализацией стран Зарубежной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IV–III тыс.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Месопотамии, Индской долине и раннем Китае возникают первые города, ирригация и государственные структуры. Эти очаги заложили основы письменности и организованного общества.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III–I тыс.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развитые цивилизации с законами, ремёслами и дальними торговыми связями. Египетское и ближневосточное культурное окружение усиливает обмен знаниями и технологиями.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тыс. до н. э. — I тыс.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Распространяются религиозные и философские учения, усиливается роль городов и караванной торговли. Регион становится пространством интенсивного культурного взаимодействия.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связывает Восточную Азию, Центральную Азию, Ближний Восток и Средиземноморье, обеспечивая обмен товарами, идеями и научными достижениями.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цивилизации и историческое наследие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возникшие в Зарубежной Азии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возникли буддизм, индуизм, ислам, иудаизм и христианство восточных традиций. Их центры и святыни до сих пор определяют культурную карту региона и влияют на повседневную жизнь миллионов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Мекка, Медина, Иерусалим, Варанаси, Бодх-Гая и Лхаса являются важнейшими местами паломничества. Они соединяют историю, веру и архитектуру, превращая религиозное наследие в часть мирового культурного достояния.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центры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влияют на праздники, семейные нормы, искусство, планировку городов и политические отношения. В Зарубежной Азии это особенно заметно из-за сосуществования разных конфессий и исторических культурных слоёв.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общество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разрыв внутри региона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пространстве сосуществуют постиндустриальные экономики и страны, где сохраняется высокая зависимость от сельского хозяйства и дешёвой рабочей силы.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показатели ВВП на душу населения (текущие цены, последние доступные данные)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доходах отражают не только уровень производства, но и неравномерность индустриализации, урбанизации и технологического обновления.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технологические лидеры Зарубежной Азии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сформировали сильную индустриальную базу, опирающуюся на автомобилестроение, электронику, робототехнику и точное машиностроение. Их конкурентоспособность поддерживают высокие инвестиции в исследования и разработку.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Республика Корея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стал крупнейшей промышленной площадкой мира: здесь сосредоточены сборка электроники, выпуск бытовой техники, металлургия и производство сложного оборудования, ориентированного как на внутренний рынок, так и на экспорт.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выделяется не масштабом территории, а качеством специализации: это глобальный узел логистики, морских перевозок, финансовых услуг и высокотехнологичной переработки в порту и свободных экономических зонах.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центры Зарубежной Азии формируют ядро инноваций, притягивают капитал и кадры, а также задают стандарты для соседних стран, усиливая экономическую дифференциацию внутри региона.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известен развитой электронной промышленностью и производством полупроводников, которые играют ключевую роль в мировой цифровой экономике. Высокая добавленная стоимость делает его особенно важным для региона.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403" y="1345200"/>
            <a:ext cx="3569293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экспортные товары стран Зарубежной Азии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стран региона показывает разную специализацию: от сырьевых поставок до высокотехнологичной промышленной продукции и услуг.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WTO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региона сочетает сырьевую и высокотехнологичную специализацию, что подчёркивает его неоднородность и сильную включённость в мировую торговлю.
</a:t>
            </a:r>
            <a:endParaRPr lang="en-US" sz="15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проходят главные морские маршруты Зарубежной Азии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торговые узлы и стратегические проливы между Восточной Азией, Ближним Востоком и Европой.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64129"/>
            <a:ext cx="434400" cy="386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энергетика региона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располагают крупнейшими запасами углеводородов, поэтому остаются центральным поставщиком топлива на мировой рынок и важнейшим источником валютных доходов для региона.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быстро расширяются там, где растёт спрос на электричество и государствам нужно уменьшать зависимость от импорта топлива и выбросов.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ГЭС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 и горные районы Азии используют уголь и гидроэнергетику как основу энергобаланса. Это позволяет поддерживать промышленный рост, но усиливает нагрузку на экологию.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ресурсы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металлы и другие стратегические ресурсы становятся всё важнее для электроники, аккумуляторов и современных технологий, связывая природную базу региона с глобальными производственными цепочками.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мегаполисы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усиливают миграция из сельской местности, развитие транспорта и концентрация рабочих мест в крупнейших агломерациях побережий и речных долин.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доля городского населения (последние доступные данные)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 уже достигли высокой урбанизации, а Китай, Индия и Индонезия проходят наиболее масштабную фазу городского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 различия в уровне жизни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соседствуют страны с очень высоким уровнем жизни и территории, где доходы остаются низкими. Такое неравенство определяет различия в доступе к образованию, медицине и качественному жилью.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доходов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быстро растущее население трудоспособного возраста опережает создание рабочих мест. Это повышает социальную напряжённость и усиливает трудовую миграцию в города и за рубеж.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безработица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сталкиваются с перенаселением, дефицитом инфраструктуры, транспортными пробками и экологическими проблемами. Особенно остро это заметно там, где рост идёт быстрее планирования.
</a:t>
            </a:r>
            <a:endParaRPr lang="en-US" sz="954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города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и засушливых зонах сохраняется ограниченный доступ к воде, медицине и современным услугам. Это поддерживает внутреннюю миграцию и углубляет разрыв между центром и периферией.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сельских районов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и политическая напряжённость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конфликтные районы — Ближний Восток, Кашмир, Корейский полуостров, Южно-Китайское море и Афганистан. Здесь переплетаются политические, этнические и религиозные противоречия.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Очаги напряжённости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ухудшают безопасность, вызывают миграцию, нарушают торговлю и делают экономический рост менее устойчивым. Их влияние чувствуют не только соседние страны, но и мировые рынки.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развития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частях Зарубежной Азии сохраняются споры о границах, морских акваториях и статусе отдельных территорий. Они осложняют дипломатические отношения и сдерживают региональную кооперацию.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воды, нефти, газа и других ресурсов усиливает конкуренцию между государствами и внутри них. Особенно чувствительны бассейны рек, пограничные районы и зоны морской добычи.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Ресурсное соперничество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в мировом населении и экономике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крупнейшие рынки сбыта, производственные площадки и транспортные узлы, поэтому его влияние выходит далеко за пределы собственных границ.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 основе данных ООН, Всемирного банка, WTO и IEA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одновременно формирует спрос, создаёт продукцию и потребляет огромные объёмы энергии, что делает её ключевым звеном мировой экономики.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Азия: регион контрастов и возможностей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Азия сочетает древнее историческое наследие, демографическую мощь, богатые ресурсы и лидирующие экономики. Именно это делает её одним из самых влиятельных регионов современного мира.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2026-06-03T02:35:35Z</dcterms:created>
  <dcterms:modified xsi:type="dcterms:W3CDTF">2026-06-03T02:35:35Z</dcterms:modified>
</cp:coreProperties>
</file>