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космос: удивительный мир над нашей головой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— огромный мир тайн, звёзд и далёких открытий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Луна и звёзды помогали людям считать время, планировать дела и мечтать. Позже они научились запускать спутники и отправлять человека в космос, чтобы лучше понять Вселенную.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 давних времён смотрят на небо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этой границы воздух становится почти совсем редким, а полёт без защиты — очень трудным.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км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авиационная федерация (FAI)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над этой высотой обычно проводят условную границу между атмосферой и космосом.
</a:t>
            </a:r>
            <a:endParaRPr lang="en-US" sz="23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далёкие горячие солнца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сама светит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это огромные раскалённые шары газа. Они излучают собственный свет и тепло, поэтому ночью кажутся маленькими огоньками, хотя на самом деле очень велики.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тоже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Солнце находится гораздо ближе других звёзд, поэтому оно кажется нам особенно ярким и большим. Именно его свет и тепло делают возможной жизнь на Земле.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идёт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звёзды находятся так далеко, что их свет добирается до нас очень-очень долго. Иногда мы видим не то, как звезда выглядит сейчас, а какой она была давно.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тоже светится на небе, но не сама по себе. Она лишь отражает свет Солнца, поэтому звёзды и Луна ведут себя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 их спутники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в своём путешествии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движутся вокруг звёзд по своим путям, словно большие путешественники. В Солнечной системе их восемь, и у каждой — свой характер, размер и цвет. Одни горячие, другие холодные, а Земля кажется особенно уютной.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рядом с планетами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планет есть спутники — маленькие небесные тела, которые кружат рядом с ними. У Земли такой спутник один — Луна. Она хорошо видна на ночном небе и помогает нам лучше понимать, как устроена система небесных тел.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63" y="4201430"/>
            <a:ext cx="101925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наш космический дом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главная звезда Солнечной системы. Оно даёт свет и тепло всем планетам, а его притяжение удерживает их на своих орбитах.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среди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на удобном расстоянии от Солнца. Здесь не слишком жарко и не слишком холодно, поэтому на планете есть условия для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Солнечной системе есть астероиды и кометы. Они движутся по своим путям и напоминают, что космический дом гораздо больше, чем просто планеты.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вокруг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планет есть спутники, которые вращаются вокруг них, как Луна вокруг Земли. Они помогают учёным узнавать, как работают силы в космосе.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ракета отправляется в космос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полёта от старта до выхода на орбиту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 и невесомость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плавает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невесомости обычные вещи ведут себя очень необычно: ручка может уплыть в сторону, а стакан с водой — не стоять на столе. Поэтому космонавты заранее учатся работать аккуратно и всегда закрепляют предметы.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перед полётом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чувствовать себя уверенно в космосе, будущие космонавты много занимаются на Земле. Они учатся двигаться в тесном пространстве, пользоваться приборами и быстро находить нужную вещь, даже когда всё кажется невесомым.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орбите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летит вокруг Земли и служит настоящим домом для космонавтов. На станции есть рабочие места, спальные места и всё необходимое для жизни в полёте.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разных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вместе работают люди из разных стран. Они помогают друг другу, потому что в космосе особенно важны дружба, точность и умение действовать сообща.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опыты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Космонавты проводят эксперименты, чтобы узнать, как ведут себя растения, жидкости и живые организмы в невесомости. Такие наблюдения полезны для науки и медицины.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на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борта МКС можно увидеть нашу планету с большой высоты. Земля кажется красивой и хрупкой, как маленький голубой шар в чёрном космосе.
</a:t>
            </a:r>
            <a:endParaRPr lang="en-US" sz="12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наш самый близкий космический сосед, который можно наблюдать почти каждую ночь.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384 000 км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такое расстояние отделяет нас от Луны.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есть жизнь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 правильной орбите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находится не слишком близко и не слишком далеко от Солнца. Поэтому здесь не бывает слишком жарко, как в раскалённой печке, и не слишком холодно, как в ледяном шкафу. Такой «золотой» баланс помогает воде оставаться жидкой.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как защитный щит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окружает атмосфера — слой воздуха, который нужен для дыхания и для жизни растений и животных. Она удерживает тепло и защищает от опасного излучения из космоса. Без неё наш мир был бы совсем другим, очень суровым и пустынным.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Кометы, астероиды и метеоры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2494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 хвостом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состоят из льда, пыли и мелких камней. Когда они подлетают ближе к Солнцу, лёд нагревается, и появляется яркий хвост, который красиво тянется за кометой.
</a:t>
            </a:r>
            <a:endParaRPr lang="en-US" sz="1332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40762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странники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— это небольшие каменные и металлические тела. Многие из них движутся в поясе между Марсом и Юпитером, словно космические «крошки», оставшиеся после рождения Солнечной системы.
</a:t>
            </a:r>
            <a:endParaRPr lang="en-US" sz="1332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35657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появляется, когда маленькое космическое тело влетает в атмосферу Земли и сгорает. На небе видно светящуюся полоску, и люди часто называют её падающей звездой.
</a:t>
            </a:r>
            <a:endParaRPr lang="en-US" sz="13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помогают заглянуть дальше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37775" y="138122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больше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работает как очень внимательный помощник для глаз. Он собирает намного больше света, чем человек может увидеть сам, поэтому далёкие объекты становятся заметнее и ярче.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5329750" y="266526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скрытое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телескопов учёные наблюдают звёзды, планеты и туманности, которые не видны невооружённым глазом. Так можно замечать детали, спрятанные в темноте космоса.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329750" y="3949305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Летают над атмосферой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находятся за пределами земной атмосферы. Поэтому они получают очень чёткие снимки и не мешает воздух, который иногда искажает изображение с Земли.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39066"/>
            <a:ext cx="264000" cy="23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963" y="1839066"/>
            <a:ext cx="264000" cy="23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нашей галактики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это огромная звёздная система, где находится и наше Солнце. В ней миллиарды звёзд, а вокруг некоторых из них тоже могут обращаться планеты.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полоса на небе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 тёмное ясное небо, Млечный Путь выглядит как молочная дорожка. Это потому, что мы видим множество очень далёких звёзд, собранных вместе.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космическая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похожа на огромную семью, где у каждого есть своё место. В ней есть звёзды, туманности, пыль и газ, а всё вместе движется в космическом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каменных миров к планетам-гигантам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745605"/>
            <a:ext cx="3423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всего к Солнцу находятся Меркурий, Венера, Земля и Марс. Это каменные планеты: у них твёрдая поверхность, по которой теоретически можно было бы ходить.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131975" y="1745605"/>
            <a:ext cx="3423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расположены Юпитер, Сатурн, Уран и Нептун. Они намного больше Земли, а у Сатурна есть кольца, которые делают его особенно узнаваемым в космосе.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исследуют космос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 орбите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кружат вокруг Земли и передают важные данные. Они помогают следить за погодой, связываться на больших расстояниях и уточнять, где находится нужное место.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аппараты могут лететь туда, где человеку пока трудно или опасно быть самому. Они исследуют Марс, астероиды и другие тела Солнечной системы, отправляя снимки и измерения.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позволяют смотреть в глубины Вселенной и изучать далёкие звёзды, планеты и туманности. Благодаря им учёные узнают больше о том, как устроен космос.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Пилотируемые полёты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с космонавтами дают людям возможность работать прямо в космосе. Экипажи проводят опыты, обслуживают станцию и проверяют, как живые организмы ведут себя в невесомости.
</a:t>
            </a:r>
            <a:endParaRPr lang="en-US" sz="12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космос людям на Земле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находить дорогу, передавать сигналы и общаться на больших расстояниях. Без них многие привычные сервисы работали бы намного медленнее и сложнее.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наблюдают за облаками, штормами и движением воздуха. Благодаря этим данным метеорологи точнее предсказывают погоду и предупреждают людей об опасных явлениях.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космоса приводят к созданию новых материалов, приборов и медицинских идей. То, что сначала придумывают для полётов, часто помогает и в обычной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планеты и атмосферу, учёные лучше понимают наш собственный мир. Это помогает следить за климатом, природой и изменениями, которые происходят вокруг нас.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мы смотрим на Солнце, его свет уже успевает пройти огромный путь. Поэтому космос кажется далёким, но многое мы видим почти в «живом» космическом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минут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летит солнечный свет до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знания и мечты о звёздах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требует подготовки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не любит спешку и невнимательность. Чтобы отправиться туда, нужны тренировки, хорошая физическая форма, точные расчёты и очень надёжная техника.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нужно учитывать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нет привычного воздуха, а рядом могут быть сильные перепады температуры и радиация. Поэтому каждый полёт заранее продумывают до самых мелочей.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Космонавты, астрономы и инженеры помогают узнавать новое о Вселенной. Их работа похожа на большое расследование, где каждая находка может оказаться важной.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Мечта, которая ведёт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мечтают увидеть Землю из космоса или построить новую ракету. Такие мечты становятся первым шагом к большим открытиям и интересной профессии.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— это только начало открытий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огромен и полон звёзд, планет и загадок. Мы уже многое узнали, но впереди ещё больше открытий. Изучая Вселенную, мы лучше понимаем и бережём наш дом — Землю.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2026-05-25T20:44:57Z</dcterms:created>
  <dcterms:modified xsi:type="dcterms:W3CDTF">2026-05-25T20:44:57Z</dcterms:modified>
</cp:coreProperties>
</file>