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числительных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точно говорить о количестве, порядке и величине.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называют точное количество или порядок предметов и часто требуют особых форм. На уроке разберём основные разряды, правила согласования с существительными и типичные ошибки, которые мешают говорить и писать грамотно.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в системе частей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отвечают на вопрос сколько? и называют число предметов: один, два, пять, двадцать, сто. Они нужны в счёте, измерениях и вычислениях.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слова помогают точно сообщить количество людей, вещей, минут, страниц, километров и других единиц. Без них невозможно назвать результат или задать ясный вопрос.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форма существительного зависит от самого числа: два карандаша, пять карандашей, двадцать тетрадей. Это правило важно проверять в каждом словосочетании.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замечать число по последней цифре в составных формах. Именно она часто определяет, какая форма существительного будет правильной.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числительные: обозначение количества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1, 2, 3, 4: особые формы сочетания с существительными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один существительное обычно стоит в форме именительного падежа единственного числа: один урок, одна книга, одно окно. Такая модель встречается очень часто.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два, три, четыре чаще используется родительный падеж единственного числа: два дня, три тетради, четыре окна. Эти формы особенно заметны в ответах у доски и в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существительное после разных числительных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здесь сравниваются только образцы согласования, а не сами количества.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решающей становится последняя цифра: 21 ведёт себя как 1, 22 — как 2, 25 — как 5.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«Числительное и существительное»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 50 до 80 и от 200 до 900 состоят из двух частей, поэтому их строение нужно видеть целиком: пятьдесят, шестьдесят, семьсот, девятьсот.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числительные: как они образуются и изменяются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проговаривать числительное по частям и проверять каждую морфему отдельно. Это особенно важно в письменных работах и при ответе у доски.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склонении изменяются обе части слова: пятидесяти, семьюстами, девятисот. Ошибка в одной части сразу делает всю форму неверной.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числительных один, два, пять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изменяются числительные в зависимости от падежа и формы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числительных нет единой общей модели: каждая группа склоняется по-своему, поэтому формы лучше запоминать на примерах.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образцы склонения числительных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 счёту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отвечают на вопрос который? и называют порядок предметов: первый, десятый, двадцать пятый. Их особенно часто используют в датах, расписании и названиях глав.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согласуются с существительным в роде, числе и падеже: первый урок, первая страница, в первом ряду. Поэтому окончание нужно подбирать по слову, с которым числительное связано.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нужную форму по разряду, падежу и соседним словам.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форму числительного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7584" y="2013314"/>
            <a:ext cx="190784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7198" y="2013314"/>
            <a:ext cx="228941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как одно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двое, трое, четверо подчёркивают не отдельные предметы, а небольшую группу. Их удобно использовать, когда важно назвать именно коллектив, а не каждый предмет по отдельности.
</a:t>
            </a:r>
            <a:endParaRPr lang="en-US" sz="1248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не ко всем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употребляются с существительными мужского рода, с названиями детей и детёнышей, а также со словами только во множественном числе: двое друзей, трое котят, четверо саней.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ограничения в 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существительными женского рода такие формы обычно не сочетаются. Поэтому нужно внимательно проверять, можно ли сказать двое или лучше выбрать обычное количественное числительное.
</a:t>
            </a:r>
            <a:endParaRPr lang="en-US" sz="11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называют не целое число, а его часть: одна вторая, три четвертых, две пятых. Они помогают точно указать долю предмета, расстояния или времени.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записи дроби передают по-разному: через черту 1/2 или с десятичной запятой 2,5. Выбор формы зависит от того, как удобнее передать точное значение в тексте.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дробных числительных существительное обычно ставится в родительном падеже единственного числа: полтора часа, 2,5 километра, три четвертых круга. Это правило делает запись и чтение более точными.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и запись части целого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числительные в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особенно заметны в повседневных сообщениях, где важна точность: расписание, покупки, возраст, расстояние и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числительные нужны там, где важно назвать конкретный факт, а не приблизительное описание.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«Употребление числительных в речи»; дата не указана.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2, 3, 4 нужно внимательно выбирать форму существительного: правильно две девочки, три тетради, четыре окна, а не формы с неверным числом.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важно изменять каждую часть: в словах пятьдесят, двести, семьсот ошибки часто появляются, если склоняют только последнее слово.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числительных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согласование сказуемого с числительным: форма глагола зависит от смысла и числа подлежащего, поэтому предложение нужно проверять целиком.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слова оба и обе: они различаются по роду и должны сочетаться с существительным без нарушения грамматической нормы.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датах, времени и адресах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датах обычно используются порядковые числительные: 1 сентября, 8 Марта, 12 апреля. Они помогают точно назвать день события и часто встречаются в расписании и памятных датах.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обозначении времени числительные уточняют момент: в 7 часов, без пяти минут восемь, к половине девятого. Такие формы особенно важны в разговоре и школьном расписании.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и номера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адресах, номерах автобусов, квартир и страниц числительные сохраняют точное значение: дом 15, квартира 24, автобус 12. Здесь важно не значение порядка, а правильное 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склоняются составные числительные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при склонении составного числительного изменяется каждая его часть. Это помогает правильно строить формы в речи и на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числительное, тем внимательнее нужно проверять каждую часть: ошибка в одном слове меняет всю форму.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склонения числительных; дата не указана.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устной речи школьника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школьника числительные звучат почти каждый день: при обсуждении уроков, времени, покупок, счёта в игре или спортивного результата. Они делают сообщение конкретным и понятным.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речь была грамотной, важно чётко произносить слова семьдесят, девяносто, шестьсот, восемьсот и не путать ударение. Это особенно заметно, когда нужно быстро назвать число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числительных, которые чаще всего вызывают трудности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чаще появляются не в простом счёте, а в изменении формы и в подборе нужного окончания.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сложными оказываются составные и особые формы: их нужно тренировать по образцам и проверять в контексте.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при изучении числительных; дата не указана.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правильную форму в устной и письменной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числительное в предложении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7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научных текстах, спорте и новостях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работах числительные фиксируют измерения, даты наблюдений и результаты опытов. Без них невозможно точно передать данные, сравнить величины или описать выводы исследования.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спортивных сообщениях числительные называют счёт, секунды, очки и рекорды. Благодаря им зритель сразу понимает ход игры, результат встречи или уровень достижения спортсмена.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числительные помогают сообщать количество людей, сроки событий, возраст, расстояние и время. Они делают сообщение точным и позволяют избегать расплывчатых формулировок.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говорить точно и грамотно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нужны, чтобы точно называть количество, порядок и часть целого. Если помнить их разряд, форму и связь с существительным, легче говорить и писать без ошибок.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2026-05-23T08:30:44Z</dcterms:created>
  <dcterms:modified xsi:type="dcterms:W3CDTF">2026-05-23T08:30:44Z</dcterms:modified>
</cp:coreProperties>
</file>