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записи натуральных чисел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читаются по разрядам и записываются всего десятью цифрами.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каждый день считаем, измеряем, сравниваем и записываем числа. Десятичная система помогает делать это быстро и точно, а в 5 классе учит понимать разряды, читать многозначные числа и записывать их развернуто.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десятичная запись в 5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— это знаки от 0 до 9. Из них составляют числа: одно-, двух- и многозначные. Сам набор цифр ещё не задаёт число без порядка записи.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чтении и записи важны не только сами цифры, но и их расположение. Порядок цифр меняет значение числа и делает запись точной.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цифра в разных местах означает разное количество. Например, в 5, 50 и 500 цифра 5 показывает единицы, десятки и сотни соответственно.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числа: основа записи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цифры числа 5087 распределяются по разрядам и что означает каждая позиция.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цифра показывает количество единиц своего разряда. Ноль сохраняет место разряда, хотя единиц этого разряда нет.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5087, разбор по разрядам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натурального числа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742 цифра 7 означает 7 сотен, 4 — 4 десятка, а 2 — 2 единицы. Значение цифры зависит от её места в записи.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цифра меняет смысл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переставить цифры, получится другое число: 427 или 274. Позиционный принцип делает запись компактной, точной и удобной для чтения.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Позиционное значение цифр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позволяет быстро переходить от меньших единиц к большим при счёте и записи чисел.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разряд в 10 раз больше предыдущего. Поэтому большие числа можно записывать кратко и без лишних повторов.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десятичной системы счисления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разряды в десятичной системе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Развернутая запись чисел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4382 можно представить как сумму разрядных слагаемых: 4×1000 + 3×100 + 8×10 + 2×1. Так видно, из чего состоит запись.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Развернутая форма показывает роль каждой цифры. Она помогает не просто прочитать число, а понять его строение по тысячам, сотням, десяткам и единицам.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числа 605 запись будет такой: 6×100 + 0×10 + 5×1. Ноль сохраняет место десятков и показывает, что десятков в числе нет.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Развернутая запись особенно полезна при проверке, чтении и сравнении многозначных чисел. Она связывает обычную запись с разрядным составом числа.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многозначного числа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число по разрядам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количество цифр. Число с большим числом разрядов больше, потому что в нём больше старших единиц, десятков, сотен или тысяч.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4876 больше 4689, потому что в разряде сотен число 8 больше, чем 6. Если старшие цифры равны, сравнение продолжается дальше.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количество цифр одинаковое, сравнивают числа слева направо, начиная со старшего разряда. Сначала проверяют тысячи, потом сотни, затем десятки и единицы.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натуральные числа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3074, разные способы записи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можно показать по-разному: обычной записью, в развернутом виде и по разрядам.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раскрывают одно число с разных сторон. Развернутая форма особенно хорошо показывает значение каждой цифры.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 в разных записях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десятичной записи показывает, что в данном разряде нет единиц. Он не произносится как отдельное количество, но сохраняет правильное место цифр в числе.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1205 ноль означает отсутствие сотен, а тысячи, десятки и единицы остаются на своих местах. Поэтому 1205 и 125 — разные числа.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нуля в десятичной записи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цифр обычно совпадает с числом занятых разрядов в записи, если не считать ведущих нулей.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разрядов, тем длиннее запись и, как правило, больше само число.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условий слайда; без внешнего источника.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цифр у разных чисел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десятичной записи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число не начинают с нуля: запись 045 неверна, потому что число 45 записывается без лишних знаков.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ведущего нуля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цифр обычно меняет число: 307, 370 и 730 — разные записи, хотя в них используются одни и те же цифры.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цифр важен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натурального числа есть единственная десятичная запись. Именно она используется для чтения, сравнения и вычислений без двусмысленности.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правильная запись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при движении слева разряд увеличивается в 10 раз.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значение цифры меняется в записи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488" y="3192364"/>
            <a:ext cx="2835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67" y="3192364"/>
            <a:ext cx="33075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десятичная запись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математики десятичная запись помогает быстро читать многозначные числа, сравнивать их и выполнять вычисления по разрядам.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счёт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календарях, ценниках и годах мы постоянно используем десятичные числа, потому что их легко понять, написать и проверить.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повседневные записи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сантиметрах, метрах, килограммах и времени удобны числа с разрядами: 100 сантиметров в метре или 24 часа в сутках.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величины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связаны с невниманием к нулю и разрядам.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и порядок цифр нельзя пропускать: именно они сохраняют значение числа и делают запись однозначной.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материалу 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 записи чисел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системе 13 — это одна десятка и три единицы. В двоичной системе то же число записывают как 1101, потому что используются только 0 и 1. Сравнение хорошо показывает, что запись зависит от выбранной системы.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в двух мирах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привык считать группами по десять: это связано с десятью пальцами. Поэтому десятичная система удобна в школе, в магазинах и в повседневных расчётах, где важны быстрый счёт, разряды и понятная запись чисел.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удобнее десятичная запись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и другие системы счисления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читать по разрядам справа налево, чтобы не пропустить ни одну позицию.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показывают пустые разряды, а ненулевые цифры точно задают значение числа.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условий слайда; без внешнего источника.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числа 50 306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десятичной записи используют только цифры от 0 до 9. Других знаков для записи натуральных чисел не требуется.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цифры зависит от её места в числе: одна и та же цифра может обозначать единицы, десятки, сотни или тысячи.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разряд слева в 10 раз больше предыдущего, поэтому запись удобно читать и разбирать по позициям.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 обозначает количество предметов в разряде, но сохраняет его место и помогает не исказить число при записи.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десятичной записи натуральных чисел
</a:t>
            </a:r>
            <a:endParaRPr lang="en-US" sz="24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десятичная система так важна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делает натуральные числа удобными для чтения, сравнения и вычислений. Понимание разрядов и роли нуля помогает уверенно работать с числами в дальнейшей математике.
</a:t>
            </a:r>
            <a:endParaRPr lang="en-US" sz="12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2026-05-24T12:58:56Z</dcterms:created>
  <dcterms:modified xsi:type="dcterms:W3CDTF">2026-05-24T12:58:56Z</dcterms:modified>
</cp:coreProperties>
</file>