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В. Голявкин. «Надоедливый Миша»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рассказ о школьнике, который слишком любит быть в центре внимания.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Голявкин: писатель, который хорошо понимал детей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Голявкин писал коротко, живо и с юмором. Его рассказы о школе помогают увидеть обычные детские ситуации, в которых смешное соседствует с важным уроком.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 «Надоедливый Миша»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всё время вмешивается в дела других детей, шумит и старается привлечь к себе внимание. Он не замечает, что его поведение мешает разговору и игре.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своей назойливости мальчик попадает в смешные и неловкие ситуации. Его поступки показывают, как легко испортить общение, если не думать о других.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простым языком напоминает: спокойствие, вежливость и уважение помогают детям дружить. Когда человек не надоедает окружающим, рядом с ним становится легко и приятно.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Миша в рассказе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Мальчик, который не может усидеть на месте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всё время в движении: он то подходит к ребятам, то снова куда-то спешит. Кажется, будто ему трудно остановиться хотя бы на минуту. Из-за этой суетливости он выглядит очень живым, но одновременно смешным и беспокойным.
</a:t>
            </a:r>
            <a:endParaRPr lang="en-US" sz="862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и нетерпеливый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громко, быстро и часто повторяет одно и то же. Миша не ждёт, пока его выслушают, и сразу лезет вперёд. Поэтому рядом с ним становится тесно не только в классе, но и в разговоре.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Упрямый, но по-детски понятный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уверен, что всё делает правильно, хотя окружающим это неудобно. В его поведении есть и упрямство, и детская непосредственность. Поэтому герой не кажется злым: он просто не умеет вести себя так, чтобы не мешать другим.
</a:t>
            </a:r>
            <a:endParaRPr lang="en-US" sz="8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4899" y="3245763"/>
            <a:ext cx="346050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84300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Мишу считают надоедливым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Повторяет одно и то же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снова и снова возвращается к своим просьбам и замечаниям. Из-за этого его слова теряют силу и начинают раздражать даже тех, кто сначала слушал терпеливо.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умеет ждать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хочет внимания сразу и не признаёт очереди. Такое нетерпение делает его общение трудным: другим детям и взрослым становится непросто отвечать на его постоянные требования.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Влезает в разговоры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вмешивается туда, где его не спрашивают. Он сбивает чужую мысль и не даёт ребятам спокойно договорить, из-за чего общение быстро становится напряжённым.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шумит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слова звучат громко и резко, даже когда в этом нет нужды. Постоянный шум утомляет окружающих и мешает классу сохранять спокойную обстановку.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в рассказе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школьный день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знакомой первоклассникам обстановке: дети рядом, идут разговоры, кто-то играет, кто-то слушает. Всё выглядит просто и очень узнаваемо.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Миша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быстро нарушает спокойствие: вмешивается в дела ребят, шумит и не даёт общению идти своим чередом. Из-за него обычная школьная сцена становится беспокойной.
</a:t>
            </a:r>
            <a:endParaRPr lang="en-US" sz="1158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ясно, что важен порядок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маленькой школьной суеты особенно заметно: в классе нужно уважать других, слушать и не мешать. Тогда вместе жить и учиться гораздо легче.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рассказе смешно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то, как уверенно Миша ведёт себя, хотя его поведение явно мешает всем вокруг. Он словно не замечает, что его громкие слова и постоянные вмешательства только создают неудобства.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рассказе добрый и мягкий. Читатель улыбается над неловкостью героя, но не злится на него, потому что смешная ситуация помогает увидеть ошибку без обиды.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реагируют другие герои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и взрослые удивляются Мише: его поведение кажется слишком шумным и настойчивым. Они видят, что он снова и снова нарушает спокойный разговор.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реакции помогают понять главную мысль рассказа: назойливость быстро утомляет. Спокойствие других героев подчёркивает, насколько важно уметь сдерживать себя.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усталость и раздражение. Окружающим трудно сохранять терпение, когда кто-то всё время мешает, перебивает и требует к себе внимания без остановки.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 говорит о дружбе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начинается с уважения к другому человеку. Если слушать собеседника и не перебивать его, общение становится спокойным и приятным для всех.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делает ребят ближе друг к другу. Добрые слова, терпение и умение подождать помогают избежать ссор и недоразумений.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дружить с тем, кто всё время хочет быть главным. Постоянные вмешательства и капризы мешают игре, разговору и хорошему настроению.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дружить — значит думать не только о себе. Когда рядом с человеком легко и спокойно, с ним хочется общаться снова.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Миши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Упрямство и невнимательность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действует настойчиво и не замечает, что мешает другим. Он торопится высказаться, перебивает и не умеет остановиться. Из-за этого его поведение выглядит смешно и неловко.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Самоуверенность и обидчивость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хочет казаться важным и заметным, но выбирает неудачный способ. При этом Миша легко обижается на замечания и не сразу понимает, почему окружающие недовольны.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784025"/>
            <a:ext cx="552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0228" y="1784025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814692"/>
            <a:ext cx="552000" cy="490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реплики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коротко и по-детски, как это бывает на перемене или в классе. Из-за разговорных реплик сюжет звучит естественно и сразу понятен младшему школьнику.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действие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без лишних остановок: одна смешная ситуация сменяет другую. Поэтому внимание ребёнка не рассеивается, а история воспринимается как короткий и ясный школьный эпизод.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усложняет речь длинными описаниями и трудными словами. Текст читается легко, а смысл каждой сцены быстро улавливается даже тем, кто только начинает уверенно читать.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без обиды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Голявкин показывает смешную ситуацию так, что читатель улыбается, а не злится. Неловкость Миши вызывает смех, потому что его поведение выглядит чрезмерным и неуместным.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Добрый юмор помогает увидеть ошибку без насмешки. После смеха приходит мысль: важно быть внимательным к людям и не превращать шутку в неудобство для окружающих.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Герой не становится злым или плохим персонажем. Он остаётся обычным ребёнком, который просто не замечает, как мешает другим, поэтому его можно понять и даже пожалеть.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Рассказ напоминает, что в общении важно слушать других и не перебивать. Когда человек говорит вовремя и спокойно, рядом с ним легче учиться, играть и дружить.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История учит замечать настроение окружающих и уважать их пространство. Если не навязываться и не шуметь без причины, в классе становится тише, спокойнее и дружелюбнее.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заметный персонаж, короткие эпизоды и быстрый сюжет помогают легко удержать рассказ в памяти младшего школьника.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сразу делает историю яркой и узнаваемой.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В. В. Голявкина «Надоедливый Миша»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улыбка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быстро замечает, что Миша ведёт себя слишком шумно и настойчиво. Это вызывает улыбку, потому что герой уверен в себе, хотя со стороны выглядит смешно.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добрый вывод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оставляет тёплое и поучительное чувство. Смешно было следить за Мишей, но ещё важнее понять, как можно вести себя лучше и не обижать других.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лёгкое раздражение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Миша начинает мешать снова и снова, становится понятно, почему окружающим неудобно. Весёлый эпизод постепенно превращается в маленький урок о границах и вежливости.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образ создаёт автор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Голявкин изображает Мишу не как выдуманного героя, а как самого обычного школьника. Такой образ легко представить в классе, на перемене или во дворе.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рассказ кажется близким детям: в нём узнаются знакомые повадки, ошибки и смешные привычки. Читатель видит не сказку, а почти настоящую школьную жизнь.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Человек становится приятнее для других, когда умеет слушать и не мешать. Спокойное поведение помогает общению, а излишняя назойливость только утомляет и раздражает.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Вежливость и терпение важнее шума и упрямства. Если замечать настроение людей вокруг, можно избежать ссоры и сохранить добрые отношения в классе и дома.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Автор показывает, что хорошие поступки видны сразу. Уважение к чужому времени и пространству делает человека тем, с кем хочется дружить и разговаривать.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84300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6061" y="1429640"/>
            <a:ext cx="403725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первоклассника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без споров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тоже бывает трудно остановиться и не мешать другим. Рассказ помогает понять, как важно соблюдать простые правила, чтобы игра оставалась радостной для всех.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замечает, что его слова или действия неприятны другим, он может исправиться. Рассказ мягко подсказывает, как стать внимательнее и добрее без лишних обид.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в классе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узнать привычную ситуацию, когда кто-то говорит слишком громко или слишком много. Рассказ напоминает, что в классе важно слышать не только себя, но и других.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подождать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не любит ждать своей очереди, а это знакомо многим школьникам. История показывает, что терпение помогает избежать ссор и делает совместные дела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стоит читать рассказы Голявкина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истории, которые узнаются с первого взгляда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Голявкина почти всегда происходит что-то очень знакомое: разговор в классе, ссора из-за пустяка или смешное недоразумение. Поэтому ребёнок легко узнаёт себя и своих одноклассников. Такие рассказы помогают обсуждать поведение без скучных нравоучений.
</a:t>
            </a:r>
            <a:endParaRPr lang="en-US" sz="795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повод поговорить о важном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рассказов Голявкина легко обсудить дружбу, вежливость и уважение к другим. Герои ошибаются, но их поступки понятны детям, поэтому разговор о хороших и плохих привычках получается живым и очень близким к жизни.
</a:t>
            </a:r>
            <a:endParaRPr lang="en-US" sz="876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Смешно, коротко и понятно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писателя обычно небольшие, а сюжет развивается быстро. Это удобно для первоклассников, которые только учатся внимательно читать и пересказывать прочитанное. Юмор делает чтение лёгким, а простая форма помогает не потерять интерес.
</a:t>
            </a:r>
            <a:endParaRPr lang="en-US" sz="7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смешной рассказ с важным смыслом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«Надоедливый Миша» смешно и точно показывает, как назойливость мешает общению. Рассказ легко читается, запоминается и помогает первоклассникам понять ценность вежливости, дружбы и уважения к другим.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2026-05-24T00:58:36Z</dcterms:created>
  <dcterms:modified xsi:type="dcterms:W3CDTF">2026-05-24T00:58:36Z</dcterms:modified>
</cp:coreProperties>
</file>