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Альпийские страны: введение и основные темы урока
</a:t>
            </a:r>
            <a:endParaRPr lang="en-US" sz="3883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географию, культуру, экономику и природу этого уникального региона.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регионе Германии и Альпийских странах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охватывает Германию, Австрию, Швейцарию, Лихтенштейн и часть Северной Италии. Здесь пересекаются важные европейские пути, богатая природа и выдающиеся научные центры, а история переплетена с наследием Священной Римской империи.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заселения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страна с большим населением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Германии составляет около 84 миллионов человек, что делает её второй по величине страной в Европе по численности. Густонаселенность в городах достигает высоких значений, особенно в столице Берлине.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Малонаселённые альпийские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Австрии, Швейцарии и Лихтенштейна плотность населения значительно ниже — менее 50 человек на квадратный километр. Это связано с суровыми климатическими условиями и рельефом.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сельские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плотность может превышать 4000 человек на квадратный километр, тогда как в сельской местности она значительно ниже. Это создаёт разнообразие социальных и экономических условий в регионе.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региона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 с холодной зимой и тёплым летом характерен для большинства района. В Альпах температуры зимой опускаются до -20°C, создавая характерный для гор среды микроклимат.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вызывают влияние феномена «фён» — тёплого, сухого ветра, который улучшает условия для сельского хозяйства и способствует развитию туризма в регионе.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административное устройство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Австрия и Швейцария — федеративные государства с разделением власти между центром и регионами, включая кантоны в Швейцарии, что обеспечивает местное самоуправление.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Лихтенштейн — конституционная монархия с парламентом, где князь сочетает традиции с демократическими институтами, поддерживая стабильность и развитие государства.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гражданской ответственности и политическая стабильность этих стран способствует устойчивому экономическому росту и высокому качеству жизни населения.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природные объекты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граничит с девятью странами и имеет выход к Балтийскому и Северному морям. Альпийские государства расположены в центре Европы и характеризуются живописным горным рельефом.
</a:t>
            </a:r>
            <a:endParaRPr lang="en-US" sz="1439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границы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Дунай и Рейн формируют жизненно важные водные артерии. Территория изобилует густыми лесами и многочисленными озёрами, создавая богатую экологическую сеть.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леса региона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реки, озёра и горы региона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Рейна достигает 1233 километров. Он проходит через Германию и Швейцарию, обеспечивая транспортную связь и служит источником питьевой воды для миллионов жителей.
</a:t>
            </a:r>
            <a:endParaRPr lang="en-US" sz="1280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Рейн — важная водная магистраль Европы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берёт начало в Германии и пересекает Австрию, играя ключевую роль в орошении земель и судоходстве, а также формирует уникальные природные ландшафты.
</a:t>
            </a:r>
            <a:endParaRPr lang="en-US" sz="1326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как вторая по величине река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занимают значительную часть Швейцарии и Австрии. Среди известных вершин — Маттерхорн высотой 4478 метров, а также многочисленные ледники и каньоны, важные для экологии региона.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— природное чудо с удивительными вершинами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
</a:t>
            </a:r>
            <a:endParaRPr lang="en-US" sz="2203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— центр политической и культурной жизни Германии с населением свыше 3,6 миллионов, известен историческими памятниками и музеями мирового уровня.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 Женева — столицы Австрии и Швейцарии, отличающиеся богатым архитектурным наследием. Женева — крупный международный центр дипломатии и организаций.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Баварский лес — старейшая охраняемая территория Германии, славится разнообразием лесных экосистем и обитателями, такими как олени и рыси.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Швейцарии единственный национальный парк защищает альпийские луга и горных животных, включая редких горных козлов и бабочек-аполлонов, сохраняя уникальные природные сообщества.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города региона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— сердце Баварии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с населением около 1,5 миллиона является центром инноваций и культуры. Здесь проходят международные фестивали, включая знаменитый Октоберфест, привлекающий миллионы гостей.
</a:t>
            </a:r>
            <a:endParaRPr lang="en-US" sz="132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столица классической музыки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известна своими дворцами и оперными театрами, с населением около 1,9 миллиона. Старый город Вены включён в список Всемирного наследия ЮНЕСКО.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Цюрих — финансовый и культурный центр Швейцарии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Цюрих — крупнейший город Швейцарии, где сосредоточены банки и культурные учреждения. Город славится высоким уровнем жизни и насыщенным фестивальным календарём.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 трлн долларов
</a:t>
            </a:r>
            <a:pPr algn="ctr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экономика Европы с значительным вкладом в мировой ВВП.
</a:t>
            </a:r>
            <a:pPr algn="ctr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350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доминируют автомобилестроение, точное машиностроение, фармацевтика и банковские услуги. Высокий уровень жизни и социальная защита характерны для Австрии и Швейцарии.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бренды и производства в Германии и Альпах
</a:t>
            </a:r>
            <a:endParaRPr lang="en-US" sz="2273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Volkswagen, BMW и Mercedes-Benz — мировые лидеры в производстве автомобилей, представляющие высокий уровень технологий и качества. Их заводы обеспечивают тысячи рабочих мест и экспортируют продукцию по всему миру.
</a:t>
            </a:r>
            <a:endParaRPr lang="en-US" sz="951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гиганты Германии
</a:t>
            </a:r>
            <a:endParaRPr lang="en-US" sz="1298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прославилась брендами Rolex и Swatch, а также надёжной банковской системой, которая привлекает международных клиентов благодаря безопасности и инновациям в финансовом секторе.
</a:t>
            </a:r>
            <a:endParaRPr lang="en-US" sz="1071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Швейцарские часы и банки
</a:t>
            </a:r>
            <a:endParaRPr lang="en-US" sz="1298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Red Bull — пример успешного австрийского бизнеса, сочетающего маркетинг и продукцию. Страна также известна своей музыкальной индустрией и развитием устойчивых энергетических решений.
</a:t>
            </a:r>
            <a:endParaRPr lang="en-US" sz="1071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Австрийские инновации и энергетика
</a:t>
            </a:r>
            <a:endParaRPr lang="en-US" sz="1298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славится высококачественными молочными продуктами, сыром типа Эмменталь и Гауда, мясной продукцией и традиционными колбасами, благодаря благоприятному климату и уходу за животными.
</a:t>
            </a:r>
            <a:endParaRPr lang="en-US" sz="1018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продукты региона
</a:t>
            </a:r>
            <a:endParaRPr lang="en-US" sz="1298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ключевая отрасль и популярные направления
</a:t>
            </a:r>
            <a:endParaRPr lang="en-US" sz="2196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посещаемость Баварии и Вены подтверждает их значимость в европейском туризме и экономике региона.
</a:t>
            </a:r>
            <a:endParaRPr lang="en-US" sz="168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Статистическое агентство Европы,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сектор охватывает разнообразные виды отдыха — от культурных шоу до активного зимнего спорта, привлекая путешественников разных возрастов.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региона и культурное многообразие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языком является немецкий, который используется в большинстве стран региона, включая Лихтенштейн и часть Швейцарии.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Швейцарии четыре официальных языка: немецкий, французский, итальянский и ретороманский, отражающие многокультурность страны.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Италии, входящей в регион, преимущественно говорят на итальянском языке, обогащая языковое разнообразие.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диалекты и языки в Альпах сохраняют культурное наследие и отчётливо подчёркивают традиции разных областей.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75" y="1228163"/>
            <a:ext cx="2000700" cy="1576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450" y="1228163"/>
            <a:ext cx="2000700" cy="1576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праздники и культура в Германии и Альпийских странах
</a:t>
            </a:r>
            <a:endParaRPr lang="en-US" sz="1894" dirty="0"/>
          </a:p>
        </p:txBody>
      </p:sp>
      <p:sp>
        <p:nvSpPr>
          <p:cNvPr id="12" name="Text 1"/>
          <p:cNvSpPr txBox="1"/>
          <p:nvPr/>
        </p:nvSpPr>
        <p:spPr>
          <a:xfrm>
            <a:off x="504667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Октоберфест в Мюнхене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фестиваль пива и культуры проходит осенью и собирает миллионы гостей. Здесь можно познакомиться с баварскими традициями, музыкой и национальной кухней.
</a:t>
            </a:r>
            <a:endParaRPr lang="en-US" sz="1161" dirty="0"/>
          </a:p>
        </p:txBody>
      </p:sp>
      <p:sp>
        <p:nvSpPr>
          <p:cNvPr id="13" name="Text 2"/>
          <p:cNvSpPr txBox="1"/>
          <p:nvPr/>
        </p:nvSpPr>
        <p:spPr>
          <a:xfrm>
            <a:off x="2590642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Берлине, Вене и Цюрихе проходят масштабные ярмарки с авторскими изделиями, угощениями и праздничной атмосферой, что создаёт особое настроение зимних праздников.
</a:t>
            </a:r>
            <a:endParaRPr lang="en-US" sz="1142" dirty="0"/>
          </a:p>
        </p:txBody>
      </p:sp>
      <p:sp>
        <p:nvSpPr>
          <p:cNvPr id="14" name="Text 3"/>
          <p:cNvSpPr txBox="1"/>
          <p:nvPr/>
        </p:nvSpPr>
        <p:spPr>
          <a:xfrm>
            <a:off x="4691617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Сырные фестивали Швейцарии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мероприятия, посвящённые молочным продуктам, где демонстрируются старинные методы производства и проводится дегустация разнообразных сортов сыров.
</a:t>
            </a:r>
            <a:endParaRPr lang="en-US" sz="1139" dirty="0"/>
          </a:p>
        </p:txBody>
      </p:sp>
      <p:sp>
        <p:nvSpPr>
          <p:cNvPr id="15" name="Text 4"/>
          <p:cNvSpPr txBox="1"/>
          <p:nvPr/>
        </p:nvSpPr>
        <p:spPr>
          <a:xfrm>
            <a:off x="6777592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балы Вены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активно поддерживают классическую музыку через балы и концерты, сохраняя традиции великих композиторов и привлекая ценителей искусства со всего мира.
</a:t>
            </a:r>
            <a:endParaRPr lang="en-US" sz="113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ключевые объекты и маршруты региона
</a:t>
            </a:r>
            <a:endParaRPr lang="en-US" sz="2283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Открытие первых автобанов в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 скоростных автомобильных дорог, ускоривших транспортную связность и экономическое развитие страны.
</a:t>
            </a:r>
            <a:endParaRPr lang="en-US" sz="1436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 — Запуск скоростного поезда ICE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Новаторская железнодорожная система обеспечила быструю, комфортную связь между крупнейшими городами Германии и соседними странами.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— Открытие Готардского базисного туннеля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железнодорожный туннель в мире, улучшающий транспорт через Альпы и соединяющий Швейцарию с Италией.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Расширение международных аэропортов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хабы во Франкфурте, Мюнхене, Вене и Цюрихе обновлены для повышения пропускной способности и комфорта пассажиров.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развитие: проекты региона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инвестирует в возобновляемые источники энергии, стимулируя солнечные и ветровые электростанции для снижения углеродного следа.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страны реализуют программы устойчивого туризма, охраняют горные экосистемы и контролируют очистку промышленного и сельскохозяйственного стока.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имена и достижения региона в искусстве и науке
</a:t>
            </a:r>
            <a:endParaRPr lang="en-US" sz="2121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композиторы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Бах, Моцарт и Бетховен родились в регионе, оставив потомкам шедевры классической музыки, признанные во всём мире.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Эйнштейн, уроженец Швейцарии, внёс революционный вклад в физику и теорию относительности.
</a:t>
            </a:r>
            <a:endParaRPr lang="en-US" sz="166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кинофестивали
</a:t>
            </a:r>
            <a:pPr algn="ctr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Берлинале и Венский фестиваль собирают кинотворцов и зрителей, продвигая мировое искусство и культурный обмен.
</a:t>
            </a:r>
            <a:endParaRPr lang="en-US" sz="151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Баухаус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и художественная школа, основанная в Германии, повлияла на мировой дизайн и современное искусство.
</a:t>
            </a:r>
            <a:endParaRPr lang="en-US" sz="166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памятники и природные жемчужины региона
</a:t>
            </a:r>
            <a:endParaRPr lang="en-US" sz="2339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Баварии, этот романтический замок стал прообразом многих сказочных построек и служит популярной туристической достопримечательностью.
</a:t>
            </a:r>
            <a:endParaRPr lang="en-US" sz="1159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Нойшванштайн
</a:t>
            </a:r>
            <a:endParaRPr lang="en-US" sz="1444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шедевр с изящными башнями, являющийся символом города и объектом всемирного наследия ЮНЕСКО, привлекает миллионы посетителей.
</a:t>
            </a:r>
            <a:endParaRPr lang="en-US" sz="1223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Бывшая летняя резиденция императоров, известная великолепными садами, отражает богатую историю и культуру Австрии.
</a:t>
            </a:r>
            <a:endParaRPr lang="en-US" sz="1223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Шёнбрунн в Вене
</a:t>
            </a:r>
            <a:endParaRPr lang="en-US" sz="1298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высотой более 4400 и 4800 метров обладают уникальной природой и считаются одними из самых известных в Европе.
</a:t>
            </a:r>
            <a:endParaRPr lang="en-US" sz="1304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вершины Маттерхорн и Монблан
</a:t>
            </a:r>
            <a:endParaRPr lang="en-US" sz="1298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Альпийские страны: значимость в Европе и мире
</a:t>
            </a:r>
            <a:pPr algn="l" indent="0" marL="0">
              <a:lnSpc>
                <a:spcPct val="100000"/>
              </a:lnSpc>
              <a:buNone/>
            </a:pPr>
            <a:r>
              <a:rPr lang="en-US" sz="27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— экономический и культурный центр с богатой природой и традициями. Его достижения формируют европейские ценности, включая инновации, устойчивое развитие и разнообразие культур.
</a:t>
            </a:r>
            <a:endParaRPr lang="en-US" sz="27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2026-05-11T05:54:28Z</dcterms:created>
  <dcterms:modified xsi:type="dcterms:W3CDTF">2026-05-11T05:54:28Z</dcterms:modified>
</cp:coreProperties>
</file>