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с помощью формул сокращённого умножения
</a:t>
            </a:r>
            <a:endParaRPr lang="en-US" sz="1992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узнаём формулы и преобразуем многочлены короче.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ускоряют преобразования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 позволяют быстрее упрощать выражения, разлагать многочлены на множители, решать уравнения и проверять вычисления. Эта тема учит видеть структуру записи и выбирать удобный способ преобразования без лишних действий.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базовых формул темы по записи, результату и признакам распознавания.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формулы и их запись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две формулы дают трёхчлен, а разность квадратов сразу превращается в произведение двух множителей.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по алгебре 7 класса: формулы сокращённого умножения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формулу по виду выражения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три слагаемых, часто это квадрат двучлена. Тогда крайние члены — квадраты, а средний связан с удвоенным произведением этих частей.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знак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средний член указывает на квадрат суммы, а отрицательный — на квадрат разности. Знак помогает быстро выбрать нужную формулу без лишних проб.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два квадрата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состоит только из двух квадратов и между ними стоит минус, подходит формула разности квадратов. Она сразу раскладывает запись на произведение.
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суммы: правило и пример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записывается так: (a+b)^2=a^2+2ab+b^2. Первый и последний члены — квадраты слагаемых, а середина показывает удвоенное произведение этих слагаемых.
</a:t>
            </a:r>
            <a:endParaRPr lang="en-US" sz="101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примера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(x+5)^2 получаем x^2+10x+25. Здесь 25 — это 5^2, а 10x появляется как 2·x·5, поэтому формула подходит точно.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запись удобно показывать на квадрате со стороной x+5, разделённом на части x и 5. Тогда видно, откуда берётся каждый член выражения.
</a:t>
            </a:r>
            <a:endParaRPr lang="en-US" sz="10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разности: правило и пример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 имеет вид (a-b)^2=a^2-2ab+b^2. Крайние члены остаются положительными, а в середине появляется минус, который нельзя забывать.
</a:t>
            </a:r>
            <a:endParaRPr lang="en-US" sz="865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(y-3)^2 получаем y^2-6y+9. Здесь 9 — это 3^2, а средний член равен -2·y·3, поэтому запись совпадает.
</a:t>
            </a:r>
            <a:endParaRPr lang="en-US" sz="945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моделью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квадрата видно, как большая сторона уменьшается на 3. Разбиение площади на части помогает понять, почему формула содержит три слагаемых.
</a:t>
            </a:r>
            <a:endParaRPr lang="en-US" sz="9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850" y="3436634"/>
            <a:ext cx="20115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и её разложение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квадрата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только тогда, когда перед нами разность двух квадратов. Запись a^2-b^2 сразу подсказывает, что можно перейти к произведению двух скобок.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разложения всегда имеет вид (a-b) (a+b). В одной скобке стоит разность, в другой — сумма тех же самых выражений, что удобно запоминать.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счёт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считать устно, особенно с числами около круглых десятков. Например, 49·51 можно заменить выражением 50^2-1^2 и получить ответ быстрее.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формулу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количестве членов, знаках и наличии квадратов в выражении.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нужны не только в отдельных упражнениях: они поддерживают почти всю работу с выражениями в алгебре 7 класса.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формулы используются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формулы помогают в упрощении выражений и разложении на множители; остальные применения дополняют их.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«Формулы сокращённого умножения»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применение формул: от многочлена к квадрату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многочлен начинается и заканчивается квадратами, а средний член похож на удвоенное произведение, его можно записать как квадрат двучлена. Главное — увидеть структуру.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x^2+6x+9 крайние члены — квадраты x и 3, а 6x равно 2·x·3. Значит, это (x+3)^2, а не просто сумма.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показывает, что длинная запись может скрывать знакомую формулу. Это помогает сокращать выражения, быстрее решать задания и увереннее проверять ответ.
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примеры разложения на множители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x²+6x+9 сразу распознаётся как квадрат двучлена: первые и последние члены — квадраты, а средний член равен 2·x·3. Получаем (x+3)².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a²-12a+36 крайние члены тоже являются квадратами, но средний член отрицательный. Значит, это квадрат разности: (a-6)².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25m²-n² два слагаемых, и каждое из них — квадрат. Поэтому применяем формулу разности квадратов: (5m-n) (5m+n).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распознать вид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разложении важно не торопиться с ответом, а сначала определить, какая формула подходит по виду выражения. Тогда запись получается короче, точнее и без лишних преобразований.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выбрать нужную формулу по числу членов, знаку и виду результата.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трёх формул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три члена, ищем квадрат двучлена; если два квадрата с минусом между ними, применяем разность квадратов.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умножения, алгебра 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Квадрат, разделённый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a+b, его площадь можно представить как сумму площадей нескольких прямоугольников и маленьких квадратов. Так наглядно появляется член 2ab и формула квадрата суммы.
</a:t>
            </a:r>
            <a:endParaRPr lang="en-US" sz="99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в пределах одного рисунка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квадрата разности схема похожа, но одна часть стороны берётся меньше другой. Поэтому в середине формулы появляется знак минус, хотя крайние части остаются квадратами.
</a:t>
            </a:r>
            <a:endParaRPr lang="en-US" sz="979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площади и один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удобно понимать как сравнение площадей двух квадратов со сторонами a и b. Из этой идеи естественно возникает произведение (a-b) (a+b), которое точно описывает разницу площадей.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 в устных вычислениях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близко к 100, 50 или 10, формулы помогают считать быстрее. Вместо длинного умножения можно сразу перейти к удобной записи через квадрат суммы или разности.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близкого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99² удобно заменить выражением (100-1)². Тогда ответ находится по формуле квадрата разности, без громоздких вычислений и с меньшей вероятностью ошибки.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уме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сокращают число действий и помогают быстро проверить результат. Это удобно на уроках, в самостоятельной работе и в устном счёте, когда важно не потерять ни один шаг.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49·51 можно записать как (50-1) (50+1). Это разность квадратов: 50²-1²=2499. Такой приём особенно полезен для чисел, стоящих по обе стороны от круглого значения.
</a:t>
            </a:r>
            <a:endParaRPr lang="en-US" sz="11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возникают, когда ученик узнаёт формулу по первым и последним членам, но не проверяет знак и коэффициент в середине.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разложении на множители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рискованны знак в формуле квадрата разности и коэффициент 2. Поэтому при проверке нужно сравнивать все члены выражения, а не только крайние.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типичных ошибок в теме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разложения обратным умножением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Перемножить 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нужно раскрыть скобки и умножить полученные множители обратно. Если результат совпадает с исходным многочленом, преобразование выполнено верно.
</a:t>
            </a:r>
            <a:endParaRPr lang="en-US" sz="1055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каждый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сравнить все слагаемые, когда в выражении есть буквы, числа и коэффициенты. Ошибка в одном знаке сразу изменяет весь результат.
</a:t>
            </a:r>
            <a:endParaRPr lang="en-US" sz="1111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структуру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помогает увидеть, что квадрат двучлена даёт три члена, а разность квадратов возвращает исходную разность. Это делает ответ не только правильным, но и понятным.
</a:t>
            </a:r>
            <a:endParaRPr lang="en-US" sz="10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разложении многочлена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как по шагам выбрать подходящую формулу и проверить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виду выражения быстро определить нужную формулу и записать ответ без лишних шагов.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с готовыми ответами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квадраты крайних членов, затем смотрят на знак среднего члена или на наличие разности квадратов.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«Формулы сокращённого умножения»,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008" y="1959900"/>
            <a:ext cx="2934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04838"/>
            <a:ext cx="398700" cy="35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тема пригодится дальше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быстрее преобразовывать выражения в уравнениях и находить корни. Это особенно удобно, когда многочлен можно представить как произведение множителей.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дробей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дробями часто нужно сокращать выражения и выделять общие множители. Умение узнавать формулы сокращённого умножения делает такие преобразования аккуратнее.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сложные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и 9 классах эти формулы встречаются в задачах на преобразование выражений, раскрытие скобок и проверку вычислений. Без них многие решения становятся длиннее.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алгебры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видеть структуру многочлена и быстро выбирать способ преобразования. Это навык, который затем используется почти во всех разделах школьной алгебры.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экономят шаги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суммы, квадрат разности и разность квадратов помогают быстрее переходить от многочлена к произведению и обратно. Чем лучше узнаётся структура, тем короче и точнее получается решение.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2026-05-30T00:22:59Z</dcterms:created>
  <dcterms:modified xsi:type="dcterms:W3CDTF">2026-05-30T00:22:59Z</dcterms:modified>
</cp:coreProperties>
</file>