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и популяция как эволюционные структуры: ключевые аспекты и современное значение
</a:t>
            </a:r>
            <a:endParaRPr lang="en-US" sz="2168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биологии: вид и популяция как центры эволюции и разнообразия.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XVIII века Карл Линней сформировал категорию «вид», а в XX веке Дарвин и Добжанский развили понятие «популяция». Эти определения легли в основу эволюционной теории и современных биологических исследований.
</a:t>
            </a:r>
            <a:endParaRPr lang="en-US" sz="1329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понятий «вид» и «популяция» в истории биологии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определения и критерии вида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— совокупность особей, объединённых морфологическими и поведенческими признаками, свободно скрещивающихся и дающих плодовитое потомство.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определения вида применяются морфологический, генетический и репродуктивный критерии, уточняемые молекулярными методами.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Homo sapiens — вид с чёткими генетическими и морфологическими границами; Canis lupus — классический объект изучения вида.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критерий учитывает внешнее сходство и отличия организмов одного вида.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Физиологический критерий описывает жизненные процессы и совместимость при размножении особей.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критерий основан на структуре и последовательности ДНК, отражающей близкое родство.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и этологический критерии определяют нишу обитания и особенности размножения вида.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биологические критерии вида и их роль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— совокупность особей одного вида, обитающих на определённой территории и свободно скрещивающихся между собой.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включает элементарные, локальные, экологические популяции и демы, отличающиеся по масштабу и структуре.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— городская популяция домового воробья, адаптирующаяся к антропогенным условиям среды.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Популяция: характеристика и классификация
</a:t>
            </a:r>
            <a:endParaRPr lang="en-US" sz="287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биологических систем: от особи до вида
</a:t>
            </a:r>
            <a:endParaRPr lang="en-US" sz="2255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организация в биологии от индивидуального уровня к систематическим объединениям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структура популяций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Ареал отражает географическое размещение популяции, которое может разделяться барьерами, формируя обособленные группы, как у бурого медведя.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характеристики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Демографическая структура включает возрастной и половой состав, важные для понимания динамики воспроизводства и выживания популяции.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популяций: пространственные и демографические аспекты
</a:t>
            </a:r>
            <a:endParaRPr lang="en-US" sz="295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проявляется в борьбе за ограниченные ресурсы, территории и лидерство, формируя иерархии и регулируя численность внутри популяции.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Кооперация выражается в совместном поведении, например, стайной охоте и заботе о потомстве, что повышает выживаемость и адаптивность популяции.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Внутрипопуляционные взаимодействия: конкуренция и кооперация
</a:t>
            </a:r>
            <a:endParaRPr lang="en-US" sz="276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97423" y="2477750"/>
            <a:ext cx="3002254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показатели численности, плотности и репродуктивной активности различных видов отражают их экологические стратегии.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параметров отражает приспособленность видов к конкретным экологическим условиям.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«Биология. Общий курс», под ред. В.Б. Захарова, 2022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популяций: сравнение и значение
</a:t>
            </a:r>
            <a:endParaRPr lang="en-US" sz="254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популяций может оставаться стабильной или переживать циклы роста и снижения, связанные с природными условиями и ресурсами.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колебания часто вызываются катастрофическими явлениями, такими как засухи или болезни, резко сокращая популяции.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экспоненциального роста демонстрирует быстрый рост в благоприятных условиях; логистическая — насыщение из-за ограничений среды.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циклы численности саранчи в Евразии и сезонные изменения популяций леммингов в арктических регионах.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популяций: закономерности и примеры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4575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и хищничество в экологии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между популяциями часто проявляются через конкуренцию за ресурсы и хищничество. Например, волк, выступая хищником, регулирует численность популяции зайцев, создавая естественный баланс в экосистеме.
</a:t>
            </a:r>
            <a:endParaRPr lang="en-US" sz="1139" dirty="0"/>
          </a:p>
        </p:txBody>
      </p:sp>
      <p:sp>
        <p:nvSpPr>
          <p:cNvPr id="8" name="Text 1"/>
          <p:cNvSpPr txBox="1"/>
          <p:nvPr/>
        </p:nvSpPr>
        <p:spPr>
          <a:xfrm>
            <a:off x="4881859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как форма взаимного сотрудничества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отношения обеспечивают выгоду обеим сторонам. Лишайники, состоящие из грибов и водорослей, демонстрируют, как тесное взаимодействие разных видов способствует выживанию в суровых условиях.
</a:t>
            </a:r>
            <a:endParaRPr lang="en-US" sz="1199" dirty="0"/>
          </a:p>
        </p:txBody>
      </p:sp>
      <p:sp>
        <p:nvSpPr>
          <p:cNvPr id="9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436500" y="276250"/>
            <a:ext cx="6735900" cy="7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экологических взаимодействий между популяциями
</a:t>
            </a:r>
            <a:endParaRPr lang="en-US" sz="276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26–28%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показатель свидетельствует о важности генетического разнообразия для адаптации и устойчивости видов в динамично изменяющейся среде.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диких популяций мышей Mus musculus уровень гетерозиготности, отражающий генетическую вариативность
</a:t>
            </a:r>
            <a:endParaRPr lang="en-US" sz="1131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«Биология. Общий курс», под ред. В.Б. Захарова, 2022
</a:t>
            </a:r>
            <a:endParaRPr lang="en-US" sz="838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 и эффект основателя в эволюции популяций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312875" y="19447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 — случайные изменения в частотах аллелей. Наиболее выражен в малочисленных или изолированных популяциях, приводит к уменьшению генетического разнообразия и изменению генофонда.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312875" y="32591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основателя возникает, когда новая популяция формируется небольшим числом особей. Это ограниченное число заложенных аллелей создает уникальную генетическую структуру, характерную, например, для вьюрков Галапагосских островов.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 их влияние на структуру и эволюцию популяций
</a:t>
            </a:r>
            <a:endParaRPr lang="en-US" sz="2153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позволяют обмен генетическим материалом между популяциями, способствуют сохранению разнообразия и предотвращают генетическую изоляцию и нежелательное инбридингное скрещивание.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преграды, такие как горы и водоёмы, ограничивают миграцию, способствуя возникновению изолированных групп с уникальными генетическими особенностями.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миграция северных оленей, объединяющая разрозненные популяции и поддерживающая их генетическое богатство, что способствует приспособлению к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7500" y="2438060"/>
            <a:ext cx="8511900" cy="27015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75875" y="1516650"/>
            <a:ext cx="31575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адаптаций с окружающей средой
</a:t>
            </a:r>
            <a:endParaRPr lang="en-US" sz="1245" dirty="0"/>
          </a:p>
        </p:txBody>
      </p:sp>
      <p:sp>
        <p:nvSpPr>
          <p:cNvPr id="7" name="Text 1"/>
          <p:cNvSpPr txBox="1"/>
          <p:nvPr/>
        </p:nvSpPr>
        <p:spPr>
          <a:xfrm>
            <a:off x="900000" y="1916300"/>
            <a:ext cx="34335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окраски у белого медведя и песца позволяют лучше маскироваться в разное время года, повышая шансы на выживание. Эти адаптации обусловлены условиями конкретных экосистем.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950" y="785900"/>
            <a:ext cx="7411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адаптации популяций: примеры и механизмы
</a:t>
            </a:r>
            <a:endParaRPr lang="en-US" sz="1874" dirty="0"/>
          </a:p>
        </p:txBody>
      </p:sp>
      <p:sp>
        <p:nvSpPr>
          <p:cNvPr id="9" name="Text 3"/>
          <p:cNvSpPr txBox="1"/>
          <p:nvPr/>
        </p:nvSpPr>
        <p:spPr>
          <a:xfrm>
            <a:off x="4727700" y="1916300"/>
            <a:ext cx="35694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Отбор, направленный на наследуемые признаки, усиливает полезные изменения, такие как устойчивость насекомых к пестицидам, что демонстрирует роль естественного отбора в адаптивной эволюции.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003575" y="1516650"/>
            <a:ext cx="31575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формирования адаптаций
</a:t>
            </a:r>
            <a:endParaRPr lang="en-US" sz="1295" dirty="0"/>
          </a:p>
        </p:txBody>
      </p:sp>
      <p:sp>
        <p:nvSpPr>
          <p:cNvPr id="11" name="Text 5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популяций и её эволюционные последствия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 возникает из-за барьеров, например, гор и рек, препятствуя обмену генами между популяциями и способствуя их дивергенции.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Репродуктивная изоляция проявляется в смещении времени размножения или специфике брачных ритуалов, что предотвращает скрещивание между группами внутри вида.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Изолированные популяции чёрных дроздов в Европе, сформировавшиеся после ледниковых периодов, являются ярким примером процессов видообразования благодаря изоляции.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5950" y="14353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механизмы видообразования в природе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242850" y="2439821"/>
            <a:ext cx="31590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Аллопатрическое видообразование происходит при географической изоляции, приводящей к накоплению генетических изменений и появлению новых видов, как у дарвиновых вьюрков на Галапагосах.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38150" y="2439821"/>
            <a:ext cx="31590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Симпатрическое видообразование развивается без физических барьеров, например, у насекомых, сменивших кормовые растения, что способствует репродуктивной изоляции и формированию новых видов.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национальных парков обеспечивает защиту естественных местообитаний, снижая угрозы для реликтовых и исчезающих видов.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и поддержка экосистем способствуют возрождению численности редких популяций и укреплению их устойчивости к неблагоприятным факторам.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Искусственное размножение и последующее возвращение в природу поддерживают популяции редких животных и растений, снижая риски полного исчезновения.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России включает свыше 800 видов, нуждающихся в охране, что подчеркивает важность мер сохранения для поддержания биологического разнообразия.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видов и популяций: практические меры и значение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анализы позволяют изучать внешние признаки для точного определения таксонов и выявления внутривидовых вариаций.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Молекулярно-генетические методы, включая секвенирование ДНК, дают возможность оценивать генетическую структуру и выявлять скрытое разнообразие.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технологии, такие как GPS-мониторинг и базы данных, облегчают наблюдение за миграциями и динамикой популяций в природных условиях.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исследования видов и популяций в современной биологии
</a:t>
            </a:r>
            <a:endParaRPr lang="en-US" sz="201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роль видов и популяций в биологическом разнообразии и эволюции
</a:t>
            </a:r>
            <a:endParaRPr lang="en-US" sz="2792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 популяции строят основу биологической системы, обеспечивая адаптацию и устойчивость экосистем. Их изучение и охрана необходимы для сохранения жизненного богатства планеты и понимания эволюционных процессов.
</a:t>
            </a:r>
            <a:endParaRPr lang="en-US" sz="141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2026-05-10T06:11:05Z</dcterms:created>
  <dcterms:modified xsi:type="dcterms:W3CDTF">2026-05-10T06:11:05Z</dcterms:modified>
</cp:coreProperties>
</file>