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литературных отрывках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тексте звучит красками, тишиной и переменами: листья, дождь, туман, ветер и короткий день.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часто становится темой для чтения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средней полосе России осень обычно начинается в сентябре и продолжается до ноября. Меняются температура, цвет деревьев и погода — картины легко узнаются. Для 5 класса такие отрывки удобны понятными образами природы, короткими деталями и ясным настроением.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Жёлтые, оранжевые и красные листья создают самый узнаваемый образ осени. В отрывках часто встречаются берёзы, клёны, рябины, парки и аллеи, где тропинки становятся будто ковром из листвы.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Отдельным красит картину мягкий свет: кажется, что солнце светит тише, а деревья стоят особенно заметно. Длинные тени и яркие стволы помогают читателю «увидеть» пейзаж даже без рисунка.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 в тексте
</a:t>
            </a:r>
            <a:endParaRPr lang="en-US" sz="3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5" y="1747259"/>
            <a:ext cx="317625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звуки, запахи и ощущения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и ветер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 под ногами и шум ветра помогают почувствовать движение времени. Иногда достаточно одной фразы о порыве — и осенняя прогулка становится живой и чуть тревожной.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Стук дождя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текстах часто звучит как ритм: частый, мелкий или затяжной. Стук по листьям и крышам добавляет ощущение прохлады и усиливает задумчивое настроение героя или рассказчика.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мокрой земли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мокрой земли или листвы передаёт, что природа не просто «изменилась», а будто ожила по-новому. Такие детали помогают связать внешнюю картину с внутренними переживаниями.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появляется влажный воздух, сырость и прохлада. Когда автор говорит о промозглом дне, читатель почти физически ощущает разницу между тёплым летом и холодом, который приходит вместе с ветром.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отрывках «узнают» осень по деталям, которые легко представить: листву, небу и погоде, а не по сложным объяснениям.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ключевой сигнал — изменения с листьями, затем следуют погода и свет. Это помогает автору быстро создать осеннее настроение.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осени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(условные доли для наглядности, не статистика реальных текстов).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А. С. Пушкина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свет и ощущение тишины создают особую интонацию: будто время остановилось, и герой замечает то, что летом мог бы не услышать. Поэтому осень у Пушкина часто читается как момент тихой радости.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детали в пушкинских текстах помогают «войти» в осеннее пространство: сад, дорога, дождь, ветер. Даже погода у него становится частью внутреннего состояния, а не просто фоном для событий.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осень нередко связана со спокойствием и вдохновением. Он подмечает тихую красоту природы и умеет передать, что перемены не всегда означают тревогу — иногда они приносят ясность.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осенняя природа передана особенно точными наблюдениями: холодный воздух, прозрачный лес, мокрая трава и серое небо. В результате текст кажется «сфотографированным» внимательным взглядом.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Бунина нередко вызывает восхищение и одновременно лёгкую грусть. Он часто опирается на точные цвета и звуки, из-за чего картинка становится плотной: читатель лучше понимает, почему настроение меняется.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И. А. Бунина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9720"/>
            <a:ext cx="4839600" cy="2298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один и тот же сезон может звучать по-разному — настроение рождается из признаков образа.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как «ключи»: меняются цвета, звуки и ощущения — и вместе с ними меняется смысл сцены целиком.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описательным признакам из школьного анализа отрывков.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образы и их настроение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наблюдения и чувств: наблюдение природы → деталь → эмоция → главная мысль.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осенний отрывок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настроение человека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осенних отрывках погода часто становится «языком чувств». Серое небо, дождь и холод усиливают грусть или задумчивость, потому что внешние изменения совпадают с внутренними мыслями героя.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Наоборот, ясный день и золотые листья создают ощущение тепла и спокойствия. Читатель легко связывает картину вокруг с тем, как человек видит мир: более светло, увереннее, радостнее.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сочетает погоду и состояние героя, осень начинает работать как главный смысл сцены. Так описание становится не только красивым, но и помогает понять мысли человека.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такие тексты понятны, потому что знакомые переживания возникают и в жизни. После дождливого дня хочется тише говорить и больше думать, а в солнечный день настроение поднимается само.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осень в отрывках помогает замедлиться: в тексте появляется спокойная тишина и мысль «о чём-то важном». Эти мотивы обычно поддерживаются цветом и погодой.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лидируют спокойствие и размышление; эмоции радости и ожидания встречаются реже, а грусть появляется как естественный оттенок прощания с летом.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настроения чаще всего встречаются в осенних текстах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типичным школьным подборкам художественных текстов (точных статистических данных нет).
</a:t>
            </a:r>
            <a:endParaRPr lang="en-US" sz="10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чаще всего собирается из 3–4 точных деталей: неба, дерева, дороги, воды или листвы. Рядом с природой нередко возникает узнаваемое место действия.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дом, парк, школьный двор или тропинка. Такие «опорные» элементы делают описание живым и помогают представить, где и в какое время происходит событие.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осеннем отрывке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создать настроение ещё до действия: золотая, хмурая, прозрачная, холодная. Они «подкрашивают» картину и делают погоду не просто фоном, а частью смысла.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превращает природу в почти живого участника: ветер шепчет, лес молчит, туман прячется в низинах. Так текст становится выразительным и эмоционально близким.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образы наглядными: листья могут быть похожи на монеты или огонь, дождь — на тонкие нити. Благодаря этому читатель видит осень быстрее и ярче.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помогают описать осень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78472"/>
            <a:ext cx="4535700" cy="2501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осенней лексики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словарь помогает не просто «назвать осень», а передать её состояние — холод, влажность и движение листвы. Такие слова делают описания точными и понятными.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видно: осенняя лексика часто описывает погодные ощущения и изменения в природе. Это позволяет точнее передавать и картину, и настроение.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определения по школьным лексикографическим справочникам (без указания конкретного издания).
</a:t>
            </a:r>
            <a:endParaRPr lang="en-US" sz="11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757" y="3403734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растений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растения готовятся к зиме: многие перестают активно расти, а листья постепенно меняют окраску. В природе становятся заметнее периоды «затишья» и накопления сил.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птиц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 в тёплые края, потому что меняется кормовая база и сокращается световой день. В литературе это часто подчёркивает мотив прощания и смены времени.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 ожидание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осень связывают с завершением и переходом. За природными изменениями читается ожидание зимы — и надежда на новое, и тихая грусть расставания.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у животных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меняется поведение: они ищут корм, делают запасы или становятся менее заметными. Так в тексте появляется ощущение, что жизнь перестраивается.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жизни природы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парк и лес в осенних отрывках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 осенних текстах часто ассоциируется с яблоками, листвой и привычным теплом дома. Здесь природа может казаться ближе и понятнее, а настроение нередко остаётся светлым и спокойным.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Сад: уют и «домашняя» осень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чаще видны аллеи, скамейки и маршрут прогулки. Такой фон помогает писать о спокойном движении и наблюдении: читатель будто вместе с героем проходит по листьям и замечает детали вокруг.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Парк: прогулка и открытое пространство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таких сравнениях важна тем, что параметры начинают резко «сдвигаться»: света становится меньше, а температура заметно опускается. Поэтому переход чувствуется особенно ясно.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подчёркивает: осень — мост между теплом и холодом. Изменения температуры и света действуют вместе, создавая характерное настроение сезона.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времён года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учебной логике сравнения сезонов (точных измерительных данных в источнике нет).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Учебно-методический подход к анализу художественного текста (без внешней статистики).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всего 3–5 осенних деталей, общий смысл текста становится понятнее быстрее.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отрывок удобен тем, что в нём легко заметить основные осенние элементы и связать их с настроением автора. Это ускоряет понимание без потери главного.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endParaRPr lang="en-US" sz="9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по шагам: от места и времени — к деталям, средствам и главной мысли.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осенний текст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литературных отрывках соединяет природу, настроение и мысли человека. Её смысл — красота, перемены, тишина, память о лете и ожидание нового. Листья, дождь, ветер и свет передают радость наблюдения и лёгкую грусть расставания.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тема красоты и перемен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2026-05-13T00:50:45Z</dcterms:created>
  <dcterms:modified xsi:type="dcterms:W3CDTF">2026-05-13T00:50:45Z</dcterms:modified>
</cp:coreProperties>
</file>