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и природные лекарственные средства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дома, в школе и на природе: быстро, аккуратно, безопасно.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каждый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насморк и раздражение кожи случаются часто, поэтому важно заранее знать, какие средства помогут сразу. Аптечка и природные средства поддерживают при легких недомоганиях, но не заменяют врача при серьезных симптомах.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нужны бинт, стерильные салфетки, лейкопластырь, антисептик, термометр и перчатки — они помогают обработать рану, защитить кожу и контролировать состояние.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семьи полезно иметь ножницы, пинцет, сорбент, средство от ожога, препарат от аллергии и жаропонижающее по возрасту, чтобы действовать без лишней задержки.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стоит держать список телефонов экстренной помощи. Тогда нужный предмет или контакт можно найти быстро, а не искать его в момент тревоги.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домашней аптечке школьника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аптечки и его назначение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запомнить самые нужные предметы и понять, зачем они нужны.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должны быть только понятные и действительно нужные вещи. Лишние лекарства лучше не хранить без необходимости.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минимальной аптечки первой помощи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хранения аптечки дома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Аптечку ставят в сухое, прохладное и недоступное для младших детей место, чтобы средства не испортились и не оказались в чужих руках.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упаковку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средства первой помощи хранят в оригинальной упаковке вместе с инструкцией, чтобы не перепутать назначение, дозировку и срок использования.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регулярно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реже двух раз в год проверяют срок годности и сразу заменяют просроченные или поврежденные препараты, не дожидаясь болезни или травмы.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небольшом порезе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безопасный порядок первой помощи и случаи, когда нужно немедленно обратиться к взрослому.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аптечная: одно из самых известных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напиток из сухих цветков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Ромашку часто заваривают как теплый чай, когда нужно мягкое и спокойное средство для домашнего ухода. На изображении легко показать сухие цветки и небольшую чашку с настоем, чтобы связать растение с его привычным использованием.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уход для горла 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ромашки делают полоскание и используют ее в уходе за кожей при легком раздражении. Слайд может показать свежие и высушенные цветки рядом, чтобы было видно, как растение выглядит в готовом виде и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72" y="2262229"/>
            <a:ext cx="22785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Мята, мелисса и липа в домашнем уходе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Мята и мелисса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мягкий аромат помогает расслабиться после напряженного дня и создает ощущение свежести. Такие растения используют как часть спокойного домашнего ухода при легком дискомфорте.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Липовый напиток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Липу часто заваривают теплым напитком, когда хочется смягчить сухость в горле. Она подходит для легкого самочувствия, но не заменяет полноценный отдых и питье воды.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врач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температура высокая или состояние ухудшается, природного средства уже недостаточно. В такой ситуации важно сообщить взрослому и не откладывать медицинскую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природные средства для дома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их используют в виде чая, настоя или мягкого ухода за кожей и горлом.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 мед встречаются чаще остальных, а алоэ используют реже, но для более узких задач.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домашнего применения природных средств, составленная для учебной презентации
</a:t>
            </a:r>
            <a:endParaRPr lang="en-US" sz="8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 часто добавляют в теплый чай и используют при першении в горле, потому что он может мягко смягчать раздражение и делать напиток приятнее.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 как природное средство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до 1 года мед давать нельзя: он может быть опасен из-за риска ботулизма. Поэтому это средство подходит не всем и требует внимательности взрослых.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 содержит сахар и иногда вызывает аллергию, особенно у детей с чувствительностью к продуктам пчеловодства. Его используют умеренно и только при хорошей переносимости.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и уход за кожей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помогает при сухости кожи, небольшом покраснении и легком раздражении, потому что его сочные листья содержат много влаги и могут мягко успокаивать поверхность кожи.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алоэ нельзя наносить на глубокие раны и серьезные повреждения. Если есть сильная боль, кровь или воспаление, нужна обработка взрослым и медицинская помощь.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средства не подходят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при которых нужен не домашний уход, а помощь взрослого и врача.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симптомы выраженные или усиливаются, природные средства использовать нельзя: они не заменяют медицинскую помощь.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безопасного ухода и первой помощи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проверяйте возрастные ограничения, срок годности и инструкцию. Даже полезное средство может навредить, если его применить слишком рано, слишком часто или не по назначению.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пейте неизвестные настои и не пробуйте растения, если не уверены в их названии. Сбор рядом с дорогой опасен из-за пыли, выхлопов и загрязнений.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следите за реакцией кожи и самочувствием. Если появляется зуд, покраснение, сыпь или дискомфорт, средство нужно сразу прекратить и сообщить взрослому.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использовании любых средств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дозировке и выборе средства должен контролировать взрослый. Это особенно важно для детей, потому что безопасность всегда важнее привычки и чужого совета.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помощь при недомогании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действовать: от оценки симптома до обращения за медицинской помощью при тревожных признаках.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7700" y="1797831"/>
            <a:ext cx="32235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средства, которые часто встречаются дома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ее заваривают как мягкий чай или используют для полосканий. Ромашка подходит при легком раздражении горла и для бережного ухода за кожей.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и мята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Липовый напиток и мята помогают создать ощущение тепла и покоя. Их выбирают, когда нужен мягкий уход при простуде, напряжении или сухости в горле.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 встречается в аптечных сборах и средствах для кожи. Ее используют аккуратно, когда нужно поддержать чистоту и спокойствие небольшого раздраженного участка.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часто добавляют в чайные смеси. Он удобен как домашнее растение для напитков, но безопаснее брать готовые аптечные сборы с понятным составом и инструкцией.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аптечных и природных средств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Аптечные средства обычно работают по четкой инструкции, а природные чаще выбирают для мягкой поддержки и повседневного ухода.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точной и быстрой помощи лучше аптечные средства, а природные подходят как дополнение при легких симптомах.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признакам: скорость, дозировка, риск аллергии, удобство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в дороге и на природе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прогулка, но все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на прогулку важно собрать компактный набор: пластыри, бинт, антисептик и стерильные салфетки. Если случится царапина или укус насекомого, помощь будет рядом, а не останется дома. Так спокойнее и ребенку, и взрослым.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Походный рюкзак без лишнего веса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походной аптечке важна не только польза, но и удобство. В одном отделении можно держать воду, средство от укусов, репеллент и пакет для мусора, чтобы не потерять нужную вещь и быстро найти ее в дороге.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лечиться только травами, если поднялась высокая температура, появился сильный кашель, острая боль или стало трудно дышать. В таких случаях нужен взрослый и врач.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нужно избегать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использовать просроченные лекарства, превышать дозу или доверять советам из непроверенных источников. Ошибка в выборе средства может сделать состояние хуже, а не лучше.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собирать и пробовать растения, если они не определены точно. Даже знакомое на вид растение может вызвать аллергию или отравление, если использовать его без осторожности.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используют дома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домашней аптечке особенно важно быстро находить самые простые и понятные средства, чтобы не тратить время в момент пореза или простуды.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базовые предметы первой помощи, а природные средства дополняют их при легких симптомах.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популярных средств для домашнего ухода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разумное сочетание аптечки и природных средств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аптечка и природные средства нужны вместе: одна помогает быстро, другая — мягко поддерживает при легких симптомах. Главное — пользоваться ими осторожно и вовремя обращаться за помощью.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2026-05-20T22:39:34Z</dcterms:created>
  <dcterms:modified xsi:type="dcterms:W3CDTF">2026-05-20T22:39:34Z</dcterms:modified>
</cp:coreProperties>
</file>