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типа Членистоногие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крупнейший тип животных с хитиновым скелетом и сегментированным телом.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роль членистоногих в природе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появились свыше 540 миллионов лет назад и быстро расселились. Их адаптации позволили занять разнообразные экосистемы, влияя на биосистемы и хозяйственную деятельность человека.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членистоногих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членистоногих тело состоит из головного, грудного и брюшного отделов, чётко разделённых сегментами. Такое строение обеспечивает гибкость и защиту.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Наружный скелет образован хитиновыми пластинками, защищающими от повреждений и высыхания, а также служащими точками крепления мышц.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Членистые конечности позволяют двигаться, а фасеточные глаза и усики обеспечивают точное восприятие окружающей среды.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конечности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и системы органов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обладают трубчатым сердцем и открытой системой кровообращения, обеспечивающей движение гемолимфы по телу.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структуры различаются: у насекомых – трахеи, у ракообразных – жабры, у паукообразных – легочные мешки, адаптированные к среде обитания.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окологлоточное кольцо и брюшную цепочку ганглиев, координирующих сложные реакции и поведение.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 разнообразие членистоногих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подтипы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делятся на трилобитов, челюстных, хелицеровых и жаброногих. Каждый подтип имеет уникальные черты строения и образ жизни.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Современных видов более 1,2 миллиона. Их количество и разнообразие делают их важнейшей группой животных на планете.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047263"/>
            <a:ext cx="3765900" cy="1871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классов членистоногих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отображает ключевые различия в количестве конечностей, средах обитания и примерах представителей.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конечностей и среда обитания варьируются, отражая адаптации каждого класса к условиям жизни.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членистоногих на Земле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встречаются на суше, в пресноводных и морских экосистемах, демонстрируя высокую экологическую гибкость.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наблюдается в тропических регионах с богатой флорой и фауной.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обитают в экстремальных местах: высоко в горах и на больших глубинах океанов.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и подземные среды заселены специализированными формами, адаптированными к низкому уровню освещённости.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Адаптационные особенности членистоногих
</a:t>
            </a:r>
            <a:endParaRPr lang="en-US" sz="2697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Хитиновый покров защищает от обезвоживания и хищников, в то время как разнообразие конечностей обеспечивает разное движение и добычу пищи.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сложных органов чувств и метаморфозы позволяет занимать новые экологические ниши на различных стадиях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большинства видов откладывают яйца в подходящие условия для гарантированного выживания потомства.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происходит интенсивный рост и накопление ресурсов, личинки часто отличаются от взрослых организмов.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Куколка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метаморфоза, в которой происходит перестройка организма для перехода на взрослую форму.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 (имаго)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Зрелая форма предназначена для размножения и расселения, полностью адаптирована к окружающей среде.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размножения и развития членистоногих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членистоногих среди всего животного мира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составляют подавляющую часть известного животного многообразия, заметно превосходя все другие группы.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членистоногих отражает их успешную эволюцию и адаптацию к разным средам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членистоногих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используют паутину для ловли добычи, а жуки-хищники активно охотятся, используя острые челюсти. Такие особенности позволяют эффективно захватывать и удерживать добычу.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их охотничьи стратегии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питаются листьями растений, обеспечивая связь между растениями и насекомыми. Ракообразные очищают воду, поедая детрит и органические остатки, что поддерживает экосистемные процессы.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пищевых предпочтений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членистоногих в экосистемах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цветковых растений обеспечивают пчёлы и бабочки, способствуя размножению и поддержанию разнообразия флоры.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Жуки-сапрофаги и мокрицы разлагают органические материалы, ускоряя круговорот веществ и улучшая качество почвы.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регулируют численность других животных, выступая важной частью пищевых цепей и поддерживая экологическое равновесие.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4952" y="1345200"/>
            <a:ext cx="3594195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членистоногих для человека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влияния членистоногих: от полезных опылителей до опасных вредителей и переносчиков болезней.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биологии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оказывают как положительное, так и отрицательное воздействие на человека, играя важную роль в различных сферах.
</a:t>
            </a:r>
            <a:endParaRPr lang="en-US" sz="16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насекомого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развития насекомых на основе биологических данных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у насекомых: пример полного превращения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Метаморфоз бабочки начинается с яйца, из которого вылупляется гусеница — активно питающаяся личинка, способная быстро набирать массу.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гусеница превращается в неподвижную куколку, внутри которой происходит перестройка организма, завершаясь появлением взрослой особи, питающейся нектаром.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членистоногих с другими организмами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 осуществляется благодаря пчёлам, бабочкам и другим насекомым, что способствует биологическому разнообразию флоры.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могут выступать переносчиками микроорганизмов, влияя на здоровье животных и человека через паразитизм и заражение.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отношения встречаются у муравьёв и тлей, где муравьи защищают тлей, получая от них пищевые выделения.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угрозы для членистоногих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создаются для защиты редких видов, таких как аполлон и европейский речной рак. Эти меры помогают сохранить биоразнообразие.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редких видов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природных местообитаний связано с вырубкой лесов и загрязнением. Эти процессы приводят к снижению популяций многих видов членистоногих.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среду обитания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Дрозофила широко используется в генетических исследованиях благодаря простоте генома и быстрому циклу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тараканов позволяет понять механизмы работы нервной системы и разработать новые методы в нейрофизиологии.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служат источником изучения прочных биоматериалов, применяемых в медицине и технологиях.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агрономии членистоногие важны для биоконтроля вредителей и улучшения качества сельскохозяйственных культур.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в современной науке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членистоногих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Тараканы могут прожить до недели без головы благодаря особенностям циркуляции гемолимфы и способности закрывать дыхательные отверстия.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Живучесть тараканов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жук может прыгать с большой скоростью относительно своего размера, что помогает ему быстро убегать от врагов.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прыжка жука-водомера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передают информацию о местонахождении нектара с помощью особого «танца», используя движения для коммуникации сотоварищей.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пчёл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формы бабочек связаны с мимикрией и отпугиванием хищников, что служит эффективной защитной стратегией.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бабочек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членистоногих для природы и общества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играют ключевую роль в поддержании экологического баланса, способствуя опылению, разложению органики и развитию наук, что важно для устойчивого будущего.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2026-05-08T22:04:39Z</dcterms:created>
  <dcterms:modified xsi:type="dcterms:W3CDTF">2026-05-08T22:04:39Z</dcterms:modified>
</cp:coreProperties>
</file>