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в океанической изоляции, открывавшийся миру постепенно.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географическое положение и история исследования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веками была известна прежде всего коренным народам. Огромные расстояния, засушливый климат, трудные берега и пустыни замедляли исследования и освоение материка европейцами.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Материк, который долго оставался вдали от Европы
</a:t>
            </a:r>
            <a:endParaRPr lang="en-US" sz="2622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Австралии на карте мира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полушарие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целиком расположена южнее экватора, поэтому времена года здесь противоположны северному полушарию. Это сразу влияет на климат, природу и хозяйственную жизнь страны.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0584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океанами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находится между Индийским и Тихим океанами. Такое положение делает его удалённым от других крупных земель и подчёркивает его природную изолированность.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2959788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широты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Австралию проходят тропические и умеренные широты. Поэтому на севере жарче и влажнее, а на юге климат мягче и заметно прохладнее.
</a:t>
            </a:r>
            <a:endParaRPr lang="en-US" sz="1169" dirty="0"/>
          </a:p>
        </p:txBody>
      </p:sp>
      <p:sp>
        <p:nvSpPr>
          <p:cNvPr id="13" name="Text 5"/>
          <p:cNvSpPr txBox="1"/>
          <p:nvPr/>
        </p:nvSpPr>
        <p:spPr>
          <a:xfrm>
            <a:off x="514575" y="3840163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точки материка помогают точно определить его положение: мыс Йорк на севере, Саут-Ист-Пойнт на юге, Стивс-Пойнт на западе и мыс Байрон на востоке.
</a:t>
            </a:r>
            <a:endParaRPr lang="en-US" sz="11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получает больше тепла и влаги, а внутренние районы отличаются засухой и жарой. Именно поэтому плотность населения резко ниже в центре материка.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территории занимают наибольшую площадь, а более мягкие условия сосредоточены на юге и северных окраинах.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школьного курса географии об Австралии.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Австралии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5" y="1642900"/>
            <a:ext cx="21836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93" y="1642900"/>
            <a:ext cx="21836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06" y="3338023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 крупные природные объекты Австралии
</a:t>
            </a:r>
            <a:endParaRPr lang="en-US" sz="232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Арафурское море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побережье Австралии омывается водами Арафурского моря. Оно входит в систему морей, которые связывают материк с островами Юго-Восточной Азии.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северо-восточного берега тянется крупнейшая коралловая система мира. Её протяжённость превышает 2300 километров, и она имеет огромное природное значение.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Австралийский залив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побережье открывается к широкому Большому Австралийскому заливу. Это один из самых заметных природных ориентиров на карте материка.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Тасмания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югу от материка лежит остров Тасмания. Он отделён от основной части Австралии проливом и имеет важное природное и историческое значение.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828803"/>
            <a:ext cx="3962400" cy="20336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расположены самые известные природные объекты материка и чем они важны для природы и хозяйства.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важные объекты сосредоточены по окраинам материка; центр выделяется пустынностью и слабой заселённостью.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Австралии.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географические объекты Австралии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изучали Австралию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освоения материка в XVII–XX веках.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европейские наблюдения материка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51950" y="17329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Виллем Янсзон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1606 году Янсзон первым из европейцев достиг северного побережья Австралии. Его плавание стало одним из первых подтверждений существования новой земли южнее Азии.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68650" y="7080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Абель Тасман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1642–1644 годах Тасман исследовал западные и южные берега материка. Позже его имя получили остров Тасмания и Тасманово море, что сохранило память об этих открытиях.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1770 год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Кук прошёл вдоль восточного побережья Австралии, подробно описав берега и удобные бухты для стоянки кораблей.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Ботани-Бей и Порт-Джэксон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плавания Кук отметил Ботани-Бей и Порт-Джэксон как важные места для будущего освоения и морских связей.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Южный Уэльс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экспедиции эти земли были объявлены владением Великобритании, и началось более активное изучение и заселение восточной части материка.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Кук и открытие восточного побережья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постепенно продвигались от прибрежных гор к пустынному центру. Каждый этап расширял знания о реках, дорогах, климате и возможностях передвижения.
</a:t>
            </a:r>
            <a:endParaRPr lang="en-US" sz="1146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шло медленно и неравномерно: чем дальше от берега, тем труднее были условия и ценнее становились карты и транспорт.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темы о географическом исследовании Австралии; хронология отражает этапы, приведённые в задании.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освоения внутренних районов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карте Австралии и школьному курсу географии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пустыни центральной части материка резко ограничивали передвижение экспедиций и поиск воды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Гибсон, Симпсон и Большая Виктория делали путь вглубь материка крайне сложным: жара, сухость и большие расстояния между водоёмами замедляли исследования.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Бёрка и Уиллса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через неизвестный материк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1860 году Роберт Бёрк и Уильям Уиллс повели экспедицию из южной части Австралии к северу. Их маршрут проходил через районы, где почти не было дорог, а запасы воды и пищи приходилось тщательно рассчитывать.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путь и трагический исход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добрались до северных районов, но обратная дорога оказалась смертельно тяжёлой. Нехватка припасов, жара и огромные расстояния привели к гибели обоих руководителей экспедиции, хотя само путешествие стало историческим событием.
</a:t>
            </a:r>
            <a:endParaRPr lang="en-US" sz="984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экспедицию помнят до сих пор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Бёрка и Уиллса показал, насколько суровой может быть внутренняя Австралия. Он стал символом смелости исследователей, но одновременно напомнил, что без точных карт и опыта выживания путешествие могло закончиться трагедией.
</a:t>
            </a:r>
            <a:endParaRPr lang="en-US" sz="9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58565"/>
            <a:ext cx="4094100" cy="16316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исследования материка шли от берегов к внутренним районам и как постепенно расширялись знания о его природе.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мореплаватели изучали побережья, а затем экспедиции всё дальше продвигались вглубь материка, уточняя его карту и природные условия.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об исследованиях Австралии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Австралии и их вклад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коренных народов Австралии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засушливой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веками приспосабливались к сухому климату и хорошо знали, где искать воду, тень и пищу. Эти знания помогали выживать там, где неподготовленный путник быстро терял силы.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и 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Аборигены помнили сезонные маршруты животных, места цветения растений и удобные переходы через трудные участки. Благодаря этому они могли уверенно перемещаться по территории, которая для европейцев казалась почти пустой и неизвестной.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помощь путешественникам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европейских экспедиций местные проводники нередко указывали тропы, рассказывали о водоёмах и предупреждали об опасных участках. Без этой помощи многие маршруты были бы намного труднее и длиннее.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Накопленный опыт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передавались от старших к младшим через наблюдения, рассказы и повседневную жизнь. Так формировалось точное понимание природы материка, которое сохраняло ценность даже в самых суровых районах.
</a:t>
            </a:r>
            <a:endParaRPr lang="en-US" sz="12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общую закономерность расселения. Крупные порты, дороги и города тянутся вдоль морского берега, где легче обеспечивать людей водой и связью.
</a:t>
            </a:r>
            <a:endParaRPr lang="en-US" sz="122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океана удобнее и безопаснее, поэтому именно там сосредоточены основные города, транспорт и хозяйственная деятельность.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карте населения Австралии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население живёт в основном у побережья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632" y="1120600"/>
            <a:ext cx="3084285" cy="341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на современных картах и снимках из космоса
</a:t>
            </a:r>
            <a:endParaRPr lang="en-US" sz="2337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37850" y="1120663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Спутниковое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позволяют быстро увидеть крупные пожары, засухи и изменения растительности. Такие снимки особенно важны для огромной территории Австралии, где наземные наблюдения не всегда успевают за быстрыми природными изменениями.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37850" y="2286208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Аэрофотосъёмка и ГИС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Аэрофотоснимки и географические информационные системы помогают совмещать разные карты, сравнивать природные условия и находить точные координаты объектов. Это делает изучение материка более подробным и наглядным.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7850" y="3451758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карт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карты уточняют очертания побережья, показывают состояние рифов и помогают следить за береговой линией. Благодаря этому учёные лучше понимают, как природа Австралии меняется со временем.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природы к размещению населения и хозяйства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связи между климатом, ресурсами, расселением и развитием хозяйства Австралии.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208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7110" y="321690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298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320015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как государство и материк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материк — одно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 — единственная страна, которая занимает целый материк. Это делает её географическое положение особенно удобным для изучения: границы государства почти совпадают с границами материка.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Канберра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Столицей Австралии является Канберра. Она расположена между крупнейшими городами востока страны и была выбрана как компромиссный административный центр.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в составе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основного материка, в состав Австралии входят Тасмания и множество небольших островов. Они дополняют территорию страны и показывают, насколько разнообразна её береговая зона.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Сидней, Мельбурн, Брисбен и Перт — самые известные города страны. Они находятся главным образом у побережья, где удобнее морская торговля, транспорт и повседневная жизнь.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Австралии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51950" y="1732900"/>
            <a:ext cx="36636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изоляция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помогает понять, как отделённость материка влияет на природу и эволюцию живых организмов. На её территории сохранилось много видов, которые встречаются только здесь.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68650" y="803000"/>
            <a:ext cx="36636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материка показывает, почему люди селятся неравномерно и почему города сосредоточены у моря. Природные условия напрямую влияют на дороги, хозяйство и удобство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68650" y="2050600"/>
            <a:ext cx="36636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науки и 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важна для географов, биологов и историков одновременно. Её исследование показывает, как открытия, освоение территорий и особенности природы вместе формируют облик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показывает, как изоляция, климат и рельеф влияют на исследования, расселение и хозяйство. От первых мореплавателей до спутников материк открывался людям шаг за шагом и стал хорошо изученным.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материк, который раскрывался постепенно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2026-06-02T13:28:35Z</dcterms:created>
  <dcterms:modified xsi:type="dcterms:W3CDTF">2026-06-02T13:28:35Z</dcterms:modified>
</cp:coreProperties>
</file>