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— великий поэт Древней Греции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связал мифы, героев и Троянскую войну с «Илиадой» и «Одиссеей», дав старт европейской литературе.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Гомера изучают в 7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Гомера читают уже более 2700 лет, и это помогает понять, что такое эпос. «Илиада» и «Одиссея» соединяют литературу, историю и мифологию в понятных сюжетах — именно поэтому они подходят для 7 класса.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682" y="171573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4907" y="17051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782" y="1692275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Гомер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биография неизвестна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Гомера не подтверждена документально. Античные авторы передавали разные версии, поэтому надёжных фактов о его происхождении и судьбе не сохранилось.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Ионией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старых преданиях Гомера связывали с городами Ионии. Упоминали разные места, но современная наука не может установить, где он жил на самом деле.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как главный источник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Размытое прошлое компенсируется текстами: именно «Илиада» и «Одиссея» показывают мир героев, язык эпоса и ценности эпохи. Поэтому они важны для знакомства с Гомером.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античности спорили о родине Гомера: его связывали со Смирной, Хиосом, Колофоном, Аргосом и Афинами. Такой перечень показывает, насколько поэт почитался уже тогда.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место рождения не установлено, потому что сведения дошли в виде преданий. Поэтому современные выводы остаются осторожными и не превращаются в бесспорные факты.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Гомера относят к ионийской традиции. Она связана с берегами Малой Азии и островами Эгейского моря, где были распространены устные рассказы и песни сказителей.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понимать: «родина поэта» в древности могла означать не только место рождения, но и культурную среду. Потому спор о Гомере отражает общую память эллинов о великом авторе.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мог жить и работать Гомер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создавались гомеровские поэмы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устной традиции к поэмам, которые дошли до нас в письменной форме.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Пожилой слепой поэт как символ мудрости
</a:t>
            </a:r>
            <a:pPr algn="l" indent="0" marL="0">
              <a:lnSpc>
                <a:spcPct val="100000"/>
              </a:lnSpc>
              <a:buNone/>
            </a:pPr>
            <a:r>
              <a:rPr lang="en-US" sz="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античном и более позднем искусстве Гомера нередко изображали пожилым и слепым. Смысл такого образа не в биографических подробностях, а в идее: сила поэта — в памяти и мудром слове. Именно это и помогает узнавать Гомера на изображениях.
</a:t>
            </a:r>
            <a:endParaRPr lang="en-US" sz="801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Статуя, бюст или мозаика: поэт как культурная эмблема
</a:t>
            </a:r>
            <a:pPr algn="l" indent="0" marL="0">
              <a:lnSpc>
                <a:spcPct val="100000"/>
              </a:lnSpc>
              <a:buNone/>
            </a:pPr>
            <a:r>
              <a:rPr lang="en-US" sz="8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часто связывали Гомера с предметами античной культуры: скульптурой, бюстом или мозаичным сюжетом. Такой визуальный язык подсказывает зрителю, что перед ним не просто человек, а фигура, через которую представляют эпос, мифы и ценности Древней Греции.
</a:t>
            </a:r>
            <a:endParaRPr lang="en-US" sz="825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Гомера в искусстве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«Илиада»: о чём эта поэма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повествования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начинается в разгаре событий Троянской войны. Но рассказывает она не обо всём сразу, а о важном эпизоде, который меняет отношения между героями.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Гнев Ахилла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— гнев Ахилла. Его конфликт с предводителем греков усиливает противостояние и влияет на то, как разворачиваются события на поле боя.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славы 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раскрываются темы чести, обиды и славы. В результате особенно остро ощущается цена человеческой жизни, когда один поступок тянет за собой цепочку последствий.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432" y="221463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244" y="2191175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4557" y="21911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9752" y="2214635"/>
            <a:ext cx="239100" cy="191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9240" y="21911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«Илиады»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Агамемнон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Агамемнон — предводитель греческого войска, который вступает в спор с Ахиллом. Это столкновение показывает, как лидерство сталкивается с личной гордостью и чувством обиды.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Ахилл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Ахилл показан как самый сильный, но и самый вспыльчивый герой ахейцев. Его решения не только влияют на бой, но и превращают личный конфликт в событие для всего войска.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Гектор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Гектор защищает Трою и нередко выглядит как благородный противник. Через его действия поэма передаёт уважение к мужеству и к защите своего дома даже в безнадёжной ситуации.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Патрокл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Патрокл связан с темой дружбы и жертвы. Его линия помогает увидеть, что геройский поступок может быть продиктован не только славой, но и близостью к другим людям.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напоминает о причине войны и о трагических последствиях выбора людей. Даже когда она не действует на поле боя, она становится символом того, к чему приводит одна роковая причина.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«Одиссея»: путь домой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рассказывает о возвращении Одиссея на родину после Троянской войны. Дорога к дому превращается в череду испытаний, где важно не сила, а способность выживать и принимать решения.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сталкивается с Полифемом, попадает на остров Кирки, проходит опасность сирен и переживает морские бедствия. Вмешательство богов усиливает каждую ситуацию, делая путь почти бесконечным.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ценности поэмы — ум, терпение и находчивость. С ними соседствуют верность семье и стремление вернуться домой, даже когда кажется, что надежды уже нет.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«Илиады» и «Одиссеи»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«Илиаде» напряжение сосредоточено в конфликте и коротком эпизоде, а «Одиссея» разворачивается как длительное путешествие с множеством встреч и препятствий.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сюжета отражают разные акценты: первая поэма больше говорит о чести и гневе, вторая — о пути, испытаниях и возвращении как главной цели.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на основе текста и тем поэм (без привязки к числовым данным).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99129"/>
            <a:ext cx="3147000" cy="5368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поэмы Гомера: краткое сравнение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«Илиаду» и «Одиссею» по ключевым признакам: что происходит, кто главный герой и какая идея ведёт читателя через события.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поэмы принадлежат к героическому эпосу, но показывают разные стороны «жизни героя»: в одном случае решает конфликт и слава, в другом — умение выстоять и вернуться.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тексты и школьные курсы по литературе (по описаниям сюжетов «Илиады» и «Одиссеи»).
</a:t>
            </a:r>
            <a:endParaRPr lang="en-US" sz="11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гекзаметре обычно 6 стоп, поэтому ритм регулярно возвращается и облегчает запоминание. Постоянные эпитеты и формулы делают речь узнаваемой и удобной для исполнения.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античному стихосложению и описания стихотворного размера гекзаметра.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03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1908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гекзаметр помогает сохранять ритм и темп во время устного исполнения длинных поэм.
</a:t>
            </a:r>
            <a:endParaRPr lang="en-US" sz="4103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боги в мире Гомера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у Гомера не просто «наблюдают»: они вмешиваются в решения людей, спорят между собой и меняют течение событий. Из-за этого поступки героев становятся особенно драматичными и заметными.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всём вмешательстве сверхъестественного герой не снимает с себя ответственности: выбор, смелость, упрямство или мудрость ведут к последствиям. Так миф помогает понять человеческую логику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богов и поступков людей делает мир поэм цельным: рядом с чудесами остаются чувства, обида, верность, страх и надежда. Поэтому древнегреческая культура воспринимается живо и понятно.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Троянская война в древнем предании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троянского цикла связывают с похищением Елены и походом ахейцев на Трою. Эти причины объясняют, почему конфликт становится не только военным, но и судьбоносным для героев.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исследователи предполагают, что за мифом могли стоять реальные противоречия бронзового века. Но поэмы Гомера не дают точной летописи и не стремятся фиксировать факты «день за днём».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гомеровского повествования — героический рассказ о подвигах, испытаниях и цене войны. Отсюда внимание к характерам, обидам, клятвам и тому, как решения меняют исход битв.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Троянская война в предании работает как «большая рамка» для разговоров о чести, славе и верности. Через неё показано, как война проверяет людей и ломает привычный порядок жизни.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поэмы Гомера запоминались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«причин» складывается не из одного приёма, а из целого набора: ритм, узнаваемая речь, эмоции и приключения поддерживали интерес на протяжении долгого времени.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равных «процентов» видно главное: поэмы удерживали внимание слушателей благодаря смеси героев, устойчивых формул и жизненных тем. Это усиливало устную передачу сюжета.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ключевых факторов популярности эпоса в школьных и справочных материалах; значения на диаграмме — условные, для наглядности набора причин.
</a:t>
            </a:r>
            <a:endParaRPr lang="en-US" sz="8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807" y="1703833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и мировая литература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эпического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Гомера — путь героя, испытания и ставка на характер — стали опорой для многих эпических произведений. Идея, что выбор человека важнее удачи, особенно заметна в литературе разных эпох.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Странствие и возвращение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дороги, опасных встреч и стремления домой повторяются у писателей разных стран и столетий. Чаще всего это история о зрелости: герой меняется, пока ищет путь обратно и себя.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славы и долга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Гомера постоянно сталкивают личное чувство и общественную обязанность. Этот конфликт проходит через произведения, где человек решает, чем пожертвовать ради чести, семьи или государства.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мифа и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обращались к гомеровским сюжетам и образам, потому что в них сочетаются чудесное и человеческое. Миф помогает выразить эмоции, а сюжет — удержать внимание и дать смысл происходящему.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Гомера в школе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Гомера помогает понять, как формировалась литература Древней Греции и почему миф, эпос и «рассказы о прошлом» связаны между собой. Так легче увидеть истоки жанров.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тренируют внимание к поступкам героев: их решениям, мотивам и тому, к чему приводит упрямство или великодушие. Через действия становится понятнее характер персонажа.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7 класса это удачный повод поговорить о мужестве, дружбе, верности и ответственности. Кроме того, гомеровское слово показывает, как речь может объединять людей вокруг общих ценностей.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подчёркивают: сила без мудрости опасна, а гнев способен разрушать дружбу и менять судьбу. Герои отвечают за свои решения, поэтому поступки всегда имеют цену и последствия.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высоко ценятся верность и память о близких. Даже в самых тяжёлых обстоятельствах важным остаётся внутренний выбор: сохранить связь с домом, людьми и собственным обещанием.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тема — уважение к родине и к тому, что делает человека частью своего сообщества. Героизм показан не как «хвастовство», а как готовность действовать ради общего смысла.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эти идеи понятны, потому что они связаны с дружбой, семьёй и выбором между личным чувством и долгом. Гомеровские ситуации помогают обсуждать эти вопросы на знакомом уровне.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поэм Гомера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098026"/>
            <a:ext cx="3170700" cy="11470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известно о Гомере и его наследии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поэзия была основой создания поэм; античные предания дополняют образ поэта. Стих гекзаметр делает текст запоминаемым, а «Илиада» и «Одиссея» сохраняют главную традицию эпоса.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Гомера соединяет форму и содержание: стих помогает сохранить текст, а сюжеты передают ценности через действия героев и обращение к мифологическому миру.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 самих поэм, античных преданий и позднейших справочных свидетельств (обобщение учебных и энциклопедических материалов).
</a:t>
            </a:r>
            <a:endParaRPr lang="en-US" sz="115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— начало разговора о вечных темах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остаётся одним из самых важных авторов мировой культуры и первым великим поэтом, с которого начинается знакомство с античным эпосом. Его поэмы учат видеть героизм, войну, память и возвращение как общечеловеческие истории.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2026-05-15T05:17:37Z</dcterms:created>
  <dcterms:modified xsi:type="dcterms:W3CDTF">2026-05-15T05:17:37Z</dcterms:modified>
</cp:coreProperties>
</file>