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Электростанции превращают энергию воды, топлива, ветра, солнца или атома в электрический ток.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Электростанции: от природной энергии к электричеству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Лампы, компьютеры, телефоны, холодильники, лифты и светофоры работают благодаря электричеству. В России и других странах его получают на разных типах станций: выбор зависит от природных условий, затрат и потребностей людей.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электростанции важны для каждого человека
</a:t>
            </a:r>
            <a:endParaRPr lang="en-US" sz="2503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электростанции есть источник энергии и устройства, которые её преобразуют. Чаще всего ключевыми становятся турбина и генератор, а также оборудование для управления работой станции.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Турбина начинает вращаться: её приводят в движение пар, вода или ветер. Вращение передаёт механическую энергию дальше — туда, где её превращают в электричество.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Генератор превращает движение в электрический ток. Трансформатор повышает или понижает напряжение, чтобы передавать ток по линиям электропередачи на большие расстояния с меньшими потерями.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электростанция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энергии до розетки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превращений от природного источника до дома или школы.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677300"/>
            <a:ext cx="3962400" cy="2336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типов станций по источнику энергии и главному набору плюсов и ограничений.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источников энергии разные сильные стороны: от стабильности до экологичности и зависимости от условий.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учебное объяснение типов станций.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электростанций и их особенности
</a:t>
            </a:r>
            <a:endParaRPr lang="en-US" sz="2065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ТЭС распространены и что с ними связано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ТЭС широко используют, потому что они умеют работать стабильно и давать много энергии. При этом топливо расходуется, а в атмосферу попадают дым и выбросы углекислого газа.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ТЭС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электростанции, или ТЭС, сжигают топливо и нагревают воду, чтобы получить пар. Пар раскручивает турбину, а генератор вырабатывает электричество для потребителей.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электростанции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2955759"/>
            <a:ext cx="8568600" cy="18743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4500" y="1634527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воды к электричеству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Гидроэлектростанции, или ГЭС, используют энергию текущей или падающей воды. Для этого строят плотину и создают водохранилище, чтобы поток мог вращать турбины.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215025" y="883891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ГЭС и последствия для 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ГЭС вырабатывают электричество без дыма и копоти, поэтому воздух в районе станции чище. Однако плотины меняют русло рек, могут затапливать территории и влияют на жизнь растений и животных.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Гидроэлектростанции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АЭС вырабатывают много электроэнергии и почти не дают дыма. Но они требуют очень строгого контроля, защиты от радиации и особого обращения с радиоактивными отходами.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Атомные электростанции, или АЭС, получают тепло при делении ядер урана. Это тепло нагревает воду, образуется пар, и он приводит в движение турбину, которая запускает генератор.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Атомные электростанции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показано, что мощность одного объекта сильно зависит от источника энергии и размера оборудования.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значения обычно у крупных АЭС, ГЭС и мощных ТЭС; солнечные станции чаще имеют меньшую мощность на один объект.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сравнение для учебной диаграммы; точные значения по конкретным станциям не приведены.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станции дают больше мощности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974" y="16525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887" y="3328333"/>
            <a:ext cx="169838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3386" y="3328333"/>
            <a:ext cx="145575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Ветровые электростанции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работают ВЭС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Ветровые электростанции, или ВЭС, размещают там, где часто дуют сильные ветры. Постоянный поток воздуха помогает поддерживать работу оборудования и планировать выработку энергии.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лопасти получают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Лопасти ветроустановки вращаются под действием ветра. Это вращение передаётся механизму, который приводит в действие генератор и превращает энергию движения в электрический ток.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без сжигания топлива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ВЭС не требуют сжигания топлива, поэтому не дают дым и копоть. Электроэнергия появляется за счёт движения воздуха, а нагрузка на экологию обычно ниже, чем у тепловых станций.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большие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размещения нужны открытые и хорошо продуваемые места, чтобы ветер не встречал сильных препятствий. Поэтому в городах ВЭС встречаются реже, чем на подходящих территориях.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электростанции, или СЭС, превращают солнечный свет в электричество с помощью фотоэлементов. Чем больше света и яснее погода, тем выше выработка.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электростанции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СЭС особенно удобны в солнечных регионах: панели можно размещать на крышах домов, над парковками, на полях или на специальных площадках. Это помогает экономить место.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Выработка солнечных станций снижается ночью, зимой и в пасмурную погоду. Поэтому нередко используют накопители энергии или резервные источники, чтобы обеспечивать потребителей постоянно.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полуденные часы солнце даёт максимум, а утром и вечером потребление обычно выше из‑за бытовых приборов и транспорта.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солнечная выработка «пульсирует» по освещённости, поэтому энергосистеме важны планирование баланса и резервные источники.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значения для демонстрации суточных закономерностей (без привязки к конкретному региону), 2026-05.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выработка и потребление электричества в течение дня
</a:t>
            </a:r>
            <a:endParaRPr lang="en-US" sz="2224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121125"/>
            <a:ext cx="4094100" cy="130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крупнейших станций разных типов показывают масштаб оборудования и роль крупных источников в энергосистеме страны.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объекты в России встречаются у разных типов станций: гидро-, тепло- и атомные способны обеспечивать значительную часть мощности региона.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справочные сведения по объектам (публикации энергокомпаний и справочники), проверка актуальности 2026-05.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электростанции России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до домов доходит по линиям электропередачи: сначала напряжение повышают, чтобы снизить потери энергии в проводах во время дальних передач.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 городов и посёлков напряжение понижают на подстанциях до безопасного для использования уровня. Так электричество становится «удобным» для бытовых приборов и заводов.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ЛЭП соединяют электростанции, подстанции и районы потребителей. Благодаря этому электричество можно распределять между разными источниками и нагрузками.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электричество передают на большие расстояния
</a:t>
            </a:r>
            <a:endParaRPr lang="en-US" sz="213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типа электростанции для региона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решения: от природных условий и спроса к расчёту стоимости, безопасности и влияния на окружающую среду.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электростанциях применяют фильтры, системы охлаждения и аварийную автоматику. Работа оборудования постоянно контролируется приборами, чтобы вовремя обнаруживать отклонения и предотвращать аварии.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среды важно учитывать особенности станций: на ГЭС критичны плотины и контроль воды, на АЭС — радиационная безопасность и строгие правила обращения с материалами. Эти меры снижают вред воздуху, воде и почве.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защита природы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вклад в экологию зависит от топлива, технологии и местности, поэтому оценки различаются. Однако общая тенденция: у угольных станций воздействие обычно выше.
</a:t>
            </a:r>
            <a:endParaRPr lang="en-US" sz="1113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показывают, что прямые выбросы и дым чаще связаны с сжиганием топлива. Низкие значения у ветра и солнца, а у ГЭС и АЭС воздействие более «непрямое» и локальное.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Схематические, обобщённые показатели для учебного сравнения (без привязки к одному конкретному исследованию), 2026-05.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разные источники энергии влияют на природу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электростанциях работают инженеры, операторы и специалисты по эксплуатации. Они следят за параметрами работы, чтобы оборудование функционировало в пределах заданных норм и не допускало сбоев.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Электрики и механики проверяют технику, проводят обслуживание и устраняют неполадки, когда что‑то выходит из строя. От их точности зависит стабильность производства энергии.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сотрудники трудятся посменно: станции должны работать круглые сутки. Благодаря сменному графику контроль и ремонт продолжаются, даже когда потребление меняется ночью и утром.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на электростанции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32933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4264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3200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298175"/>
            <a:ext cx="218400" cy="21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Электростанции будущего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Накопители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Аккумуляторы и другие системы хранения помогают «переживать» ночь и периоды слабого ветра, выравнивая подачу электричества в течение суток.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солнечных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панели становятся эффективнее и могут лучше работать при разной погоде. Их интеграция в здания и инфраструктуру делает энергоснабжение ближе к людям.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сети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Интеллектуальные системы управления передают энергию более точно, уменьшают потери и быстрее реагируют на аварии, чтобы питание оставалось надёжным.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Ветрогенераторы нового поколения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ветроустановки рассчитаны на более широкий диапазон скоростей ветра. Это повышает суммарную выработку и снижает требования к площадкам.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9673" y="748450"/>
            <a:ext cx="2793605" cy="3824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Электростанции обеспечивают электричеством дома, школы, больницы, транспорт и заводы. Использование разных типов станций позволяет учитывать сильные и слабые стороны источников и повышать надёжность.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электростанции так важны каждый день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2026-05-12T08:40:34Z</dcterms:created>
  <dcterms:modified xsi:type="dcterms:W3CDTF">2026-05-12T08:40:34Z</dcterms:modified>
</cp:coreProperties>
</file>