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Загадочная шляпа, Муми-долина и весёлые чудеса.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Т. Янссон. «Шляпа Волшебника»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Туве Янссон и мир муми-троллей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Туве Янссон — финская писательница и художница, создавшая муми-троллей. Первая книга о них вышла в 1945 году, а затем истории разошлись по многим странам и языкам.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Муми-долина — тёплый и необычный мир
</a:t>
            </a:r>
            <a:endParaRPr lang="en-US" sz="2994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Муми-долина кажется тихой и безопасной. Здесь всё устроено по-домашнему: есть забота, разговоры за столом и место, где каждому рады, даже самому неожиданному гостю.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дом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обычных делах здесь чувствуется сказка. Поэтому любая мелочь может превратиться в событие, а самый простой день — в маленькое приключение.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волшебства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этого мира живут Муми-тролль, Муми-мама и Муми-папа. Они по-разному смотрят на события, но вместе создают ощущение тепла, доверия и поддержки.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рядом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Муми-долине часто появляются новые персонажи. Их визиты меняют привычный порядок, приносят забавные разговоры, маленькие споры и новые поводы для удивления.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и приключения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история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23000" y="127534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находка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23000" y="153835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в доме появляется старая шляпа Волшебника. Сначала она выглядит как обычная вещь, и никто не ждёт от неё беды или чудес.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323000" y="377369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приключений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323000" y="403670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этой находки начинается цепочка смешных и загадочных событий. Обычный день превращается в историю, полную неожиданностей и волшебных последствий.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323000" y="2524520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недоумение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323000" y="2787530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скоро становится ясно, что шляпа ведёт себя странно. Всё, что попадает внутрь, начинает меняться, и привычный порядок в доме нарушается.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3285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25" y="2693608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41075"/>
            <a:ext cx="239100" cy="239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шляпа необычная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 меняет предметы, которые в неё попадают. Из-за этого обычные вещи вдруг становятся совсем другими, и герои не сразу понимают, что происходит.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 доме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чудес в доме Муми-троллей возникает беспорядок. Героям приходится срочно разбираться, где чьё, что сломалось и как вернуть всё на свои места.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хлопотное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здесь не только красивое, но и неудобное. Оно приносит неожиданные шутки судьбы, забавные ошибки и много забот для всей семьи.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Муми-тролль и его семья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Муми-тролль добрый и смелый, но при этом очень любознательный. Он первым замечает странности и не боится идти навстречу неизвестному, даже если это немного тревожно.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Муми-тролль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они действуют как настоящая команда. У каждого свой характер, но именно это делает их семью живой, дружной и интересной для читателя.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команда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Муми-папа любит воспоминания, истории и приключения. Он не просто мечтает о прошлом, но и старается быть полезным, когда семье нужна помощь или совет.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Муми-папа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Муми-мама умеет создавать уют и спокойствие. Она поддерживает близких, помогает им не ссориться и всегда находит тёплые слова, когда в доме начинается суматоха.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Муми-мама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Хемуль — мастер порядка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47250" y="3904432"/>
            <a:ext cx="35874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героями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47250" y="4148583"/>
            <a:ext cx="3587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поведение особенно заметно рядом с более спокойными и мечтательными жителями Муми-долины. Так читателю легче увидеть, что на чудеса каждый смотрит по-своему.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16825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аккуратности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16825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Хемуль всегда старается всё разложить по местам. Ему важно, чтобы вещи стояли ровно, были чистыми и не мешали друг другу, даже если вокруг творится волшебный беспорядок.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2807850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вид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807850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чудес Хемуль кажется очень важным и строгим. Именно поэтому он выглядит смешно: вокруг происходит неразбериха, а он продолжает думать о порядке и правилах.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сказке появляется юмор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рождается там, где предметы ведут себя не так, как положено. Обычные действия вдруг идут наперекосяк, и это вызывает улыбку.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Непредсказуемые вещи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разговоры и выразительные ответы делают сцены ещё смешнее. Благодаря им кажется, что герои сами ведут читателя через свои маленькие приключения.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реплики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оказываются в странных и не всегда удобных положениях. Они стараются держаться достойно, но именно их растерянность делает эпизоды особенно забавными.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Неловкие ситуации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сказке мягкий и ласковый. Он не высмеивает персонажей, а помогает читателю посмотреть на их ошибки с теплом и пониманием.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шутка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Превращения и их последствия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пропадает привычный вид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 меняет всё, что оказывается внутри, и привычные вещи уже не выглядят как прежде. Домашний порядок рушится в один миг, а герои сначала только удивляются, не понимая, как это остановить. Потом им приходится собирать последствия по кусочкам.
</a:t>
            </a:r>
            <a:endParaRPr lang="en-US" sz="14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чудо превращается в проблему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происходящее кажется смешным и даже интересным. Но очень скоро становится ясно: любое волшебное действие может создать новую заботу. Героям нужно не только восхищаться чудом, но и думать, к чему оно приведёт дальше.
</a:t>
            </a:r>
            <a:endParaRPr lang="en-US" sz="144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Исправить и не растеряться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странных превращений Муми-троллям приходится действовать спокойно и дружно. Они ищут решение, обсуждают случившееся и постепенно возвращают дому порядок. Так история показывает: любопытство важно, но за ним всегда идут последствия.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не теряются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23000" y="127534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друг друга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23000" y="153835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 что-то странное, герои не остаются в одиночку. Они говорят друг с другом, помогают и стараются понять проблему вместе, а не спорить.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323000" y="377369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Находчивое решение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323000" y="403670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дружбе и смекалке герои умеют исправлять ошибки. Поэтому самые странные приключения заканчиваются не ссорой, а общим облегчением и порядком.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323000" y="2524520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вместо паники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323000" y="2787530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события становятся очень необычными, жители Муми-долины не бегут в страхе. Они сначала удивляются, а потом ищут простой и разумный выход.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В. Смирновой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передаёт интонации оригинала без тяжёлых и сухих оборотов. Из-за этого текст читается легко, звучит естественно и сохраняет ту самую тёплую сказочность, которая нужна младшим школьникам.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фразы подобраны так, чтобы смысл был доступен даже юному читателю. Перевод помогает не спотыкаться на сложных местах и спокойно следить за приключением от начала до конца.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детям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Смирнова бережно сохраняет важные подробности сюжета и характеры героев. Читатель ясно видит Муми-долину, шляпу Волшебника и смешные события, не теряя нити рассказа.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деталей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87" y="11986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184" y="4043500"/>
            <a:ext cx="219131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на заметных деталях: предметы, комнаты и движения героев описаны так, что их легко представить. Сцены становятся живыми и почти видимыми.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Запоминающиеся реплики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отрывках много коротких, выразительных фраз. Они помогают быстро понять настроение персонажей и делают чтение похожим на живой разговор в сказочном доме.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и волшебное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соединяет повседневные слова с чудесными событиями. Из-за этого даже знакомые вещи кажутся необычными, а волшебство воспринимается естественно и очень увлекательно.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пишет с мягким юмором и без резкости. Поэтому смешные эпизоды не пугают, а только радуют, поддерживая светлое настроение всей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отрывках о шляпе Волшебника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отрывков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остаются один на один с трудностями. Они слушают друг друга, помогают и вместе ищут выход, поэтому даже странные происшествия не разрушают их отношения.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желания заглянуть в неизвестное. Любопытство ведёт героев к открытию, но одновременно напоминает, что новое всегда требует внимательности и осторожности.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волшебных превращений приходится разбираться с последствиями. Сказка показывает, что каждый поступок важен, даже если всё началось с игры и простого интереса.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Муми-долина остаётся местом спокойствия, где можно пережить любые чудеса. Дом в этой истории — не просто место, а пространство заботы, тепла и возвращения к себе.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уют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переживают герои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открытия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герои радуются необычной находке и ждут чего-то удивительного. Это чувство помогает почувствовать, что приключение начинается как игра, а не как опасность.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Смущение и тревога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персонажи сердятся или волнуются, потому что чудеса нарушают привычный порядок. Их реакция делает характеры более заметными и правдоподобными.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удивление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шляпа начинает действовать, на смену радости приходит растерянность. Герои не сразу понимают, что происходит, и именно это создаёт живую и забавную сцену.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Облегчение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постепенно приходит в норму, герои чувствуют спокойствие и радость. Этот финал особенно ценен: после волнений становится ясно, что вместе можно справиться с любыми странностями.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сказка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история показывает, как интересно открывать новое. Но любопытство в сказке всегда идёт рядом с осторожностью, чтобы неожиданность не превратилась в беду.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чудом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герои сталкиваются с последствиями волшебства и понимают: даже игра может изменить привычный порядок. Здесь важны внимание, терпение и умение не паниковать.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помогает дружба. Герои действуют вместе, исправляют случившееся и возвращают спокойствие в дом, поэтому сказка учит ответственности и взаимной поддержке.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появления первой книги о муми-троллях, с которой начался большой и любимый мир Туве Янссон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Туве Янссон: первая книга о муми-троллях вышла в 1945 году.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этого года началась история муми-троллей, знакомая многим детям. Большой сказочный мир рос вместе с читателями и оставался добрым, понятным и увлекательным.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3285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37" y="2670575"/>
            <a:ext cx="226275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41075"/>
            <a:ext cx="239100" cy="239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книгами о муми-троллях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центр мира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книгах о муми-троллях дом остаётся главным местом событий. Он объединяет семью, гостей и все маленькие чудеса, которые приходят в Муми-долину.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героями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постоянно показывает море, сад, лес и дорогу как часть повседневной жизни. Природа не только украшает сюжет, но и создаёт особое спокойное настроение.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большая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историях повторяются важные темы: забота, дружба, принятие и уважение к чужим привычкам. Поэтому каждая книга звучит как новая глава одного уютного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 как начало чудес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находка шляпы запускает все необычные события. Она показывает, как один случайный предмет может перевернуть привычный день и превратить его в приключение.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 разными характерами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персонажа свой взгляд на волшебство. Кто-то радуется, кто-то сердится, а кто-то сохраняет спокойствие, и благодаря этому история становится особенно живой.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без злости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эпизоды не высмеивают героев, а делают их ближе и понятнее. Добрый юмор помогает читать сказку легко и с удовольствием.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после чудес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не застревает в беспорядке: события постепенно приходят к ясности. В конце остаются понимание, мир и ощущение надёжного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Волшебство, которое согревает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«Шляпа Волшебника» напоминает, что самые необычные чудеса становятся по-настоящему важными, когда рядом есть друзья, забота и дом, где всегда ждут и понимают.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2026-05-27T14:52:30Z</dcterms:created>
  <dcterms:modified xsi:type="dcterms:W3CDTF">2026-05-27T14:52:30Z</dcterms:modified>
</cp:coreProperties>
</file>