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ночь на Земле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вращается, и на ней сменяются день и ночь.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Земля меняет время суток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мы видим восход, светлый день, закат и ночь. Эта тема помогает понять, почему мы спим ночью, учимся днём и называем полный круг смены суток одним словом — «сутки».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Земли есть воображаемая ось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0987" y="1351350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 вокруг воображаемой оси — линии, которую нельзя увидеть. Но именно она помогает планете делать ровный поворот и менять освещённую и тёмную стороны.
</a:t>
            </a:r>
            <a:endParaRPr lang="en-US" sz="1388" dirty="0"/>
          </a:p>
        </p:txBody>
      </p:sp>
      <p:sp>
        <p:nvSpPr>
          <p:cNvPr id="10" name="Text 3"/>
          <p:cNvSpPr txBox="1"/>
          <p:nvPr/>
        </p:nvSpPr>
        <p:spPr>
          <a:xfrm>
            <a:off x="510987" y="24879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оборот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один оборот вокруг оси Земля успевает показать Солнцу разные свои стороны. На это уходит почти 24 часа, поэтому день и ночь приходят по очереди.
</a:t>
            </a:r>
            <a:endParaRPr lang="en-US" sz="1425" dirty="0"/>
          </a:p>
        </p:txBody>
      </p:sp>
      <p:sp>
        <p:nvSpPr>
          <p:cNvPr id="11" name="Text 4"/>
          <p:cNvSpPr txBox="1"/>
          <p:nvPr/>
        </p:nvSpPr>
        <p:spPr>
          <a:xfrm>
            <a:off x="510987" y="36245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вращения одна часть Земли всё время была бы освещена, а другая — в темноте. Вращение делает смену света и тени привычной и понятной для всех жителей планеты.
</a:t>
            </a:r>
            <a:endParaRPr lang="en-US" sz="13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освещает только часть Земли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света и тени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освещённой и тёмной сторонами есть граница. Она не стоит на месте, а медленно сдвигается, потому что Земля постоянно вращается вокруг своей оси.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освещает Землю не сразу всю, а постепенно. Поэтому в разных местах день начинается не одновременно, а как будто приходит по очереди.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половина в свете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каждый момент солнечные лучи падают только на часть земного шара. Там, где светло, люди видят день, а другая часть в это время остаётся в тени.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утром светает, а вечером темнеет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место на Земле поворачивается к Солнцу, и первые лучи постепенно освещают небо. Становится светло, и начинается новый день.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Земля продолжает вращаться, Солнце кажется всё выше, а потом постепенно опускается. К вечеру свет ослабевает, и небо темнеет.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 на Земле оказывается повернуто от Солнца, наступает ночь. Потом Земля делает новый поворот, и утро начинается снова.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за это время сменяются утро, день, вечер и ночь, а новый день начинается снова.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по природоведению для начальной школы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часа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столько длится один полный оборот Земли вокруг своей оси.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сменяются день и ночь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вращении Земли вокруг своей оси и её положении относительно Солнца.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разных местах разное время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097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путаться во времени, Землю разделили на часовые пояса. Это помогает людям договариваться, когда начинать уроки, поездки или работу.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6214199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другие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Москве день, на другой стороне Земли может быть ночь. Поэтому жители разных стран часто живут по разному времени суток.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очень большая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в одном городе уже светает, в другом может быть вечер. Это происходит потому, что Земля огромная, и Солнце освещает её не всю сразу.
</a:t>
            </a:r>
            <a:endParaRPr lang="en-US" sz="13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500" y="2266178"/>
            <a:ext cx="260400" cy="2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2999" y="2266175"/>
            <a:ext cx="19530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222" y="2262229"/>
            <a:ext cx="162750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 природе днём и ночью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растения получают солнечный свет, который нужен им для роста. Без света они не могут жить так же активно, как днём, поэтому тянутся к солнцу.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многие животные и растения замедляют свою деятельность. Живым существам тоже нужен отдых, чтобы утром снова быть бодрыми и сильными.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прохлада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воздух обычно становится теплее, потому что Солнце нагревает землю. Ночью поверхность остывает, и температура постепенно снижается.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825" y="1797831"/>
            <a:ext cx="32235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9450" y="1828191"/>
            <a:ext cx="384600" cy="3076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бодрствует днём, а кто ночью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Дневные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воробьи и многие другие животные активны днём. Им удобно искать еду, играть, учиться и передвигаться при хорошем свете.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охотники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Совы, летучие мыши и ежи часто бодрствуют ночью. В темноте им легче искать пищу или прятаться от тех, кто опаснее.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живые существа выбирают то время суток, когда им спокойнее и безопаснее. Так природа как будто распределяет дела по сменам.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 сна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наступает ночь, многие звери и люди отдыхают. Сон помогает восстановить силы, чтобы утром снова начать новый день.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суток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400" y="1404441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небо постепенно светлеет, и первые лучи Солнца будят город и природу. В это время люди просыпаются, завтракают и готовятся к новому дню, а птицы начинают петь громче.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42593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Солнце стоит выше всего, поэтому вокруг особенно светло и тепло. В это время удобно учиться, гулять, играть на улице и выполнять дела, которые требуют хорошего освещения.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09786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Солнце опускается ниже, свет становится мягче, а тени удлиняются. Люди возвращаются домой, ужинают и заканчивают свои дела, постепенно готовясь к спокойному ночному отдыху.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776977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становится темно, и на небе хорошо видны звёзды, а иногда и Луна. Большинство людей спит, чтобы набраться сил, а в природе наступает тихое время.
</a:t>
            </a:r>
            <a:endParaRPr lang="en-US" sz="11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не кружится вокруг Земли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0987" y="1351350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Кажется иначе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 может казаться, что Солнце движется по небу само, потому что оно появляется утром, поднимается выше и исчезает вечером. Но это только видимость, а не настоящее движение Солнца.
</a:t>
            </a:r>
            <a:endParaRPr lang="en-US" sz="1388" dirty="0"/>
          </a:p>
        </p:txBody>
      </p:sp>
      <p:sp>
        <p:nvSpPr>
          <p:cNvPr id="10" name="Text 3"/>
          <p:cNvSpPr txBox="1"/>
          <p:nvPr/>
        </p:nvSpPr>
        <p:spPr>
          <a:xfrm>
            <a:off x="510987" y="24879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Движется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самом деле вращается Земля, причём с запада на восток. Когда наша сторона поворачивается к Солнцу, наступает день, а когда отворачивается от него, приходит ночь.
</a:t>
            </a:r>
            <a:endParaRPr lang="en-US" sz="1388" dirty="0"/>
          </a:p>
        </p:txBody>
      </p:sp>
      <p:sp>
        <p:nvSpPr>
          <p:cNvPr id="11" name="Text 4"/>
          <p:cNvSpPr txBox="1"/>
          <p:nvPr/>
        </p:nvSpPr>
        <p:spPr>
          <a:xfrm>
            <a:off x="510987" y="36245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объяснение помогает понять, почему утро сменяется днём, а затем вечером и ночью. Мы видим движение Солнца, но главным «путешественником» вокруг своей оси остаётся Земля.
</a:t>
            </a:r>
            <a:endParaRPr lang="en-US" sz="13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день летом длиннее, чем зимой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дольше находится над горизонтом, поэтому светлая часть суток становится длиннее. Раннее утро и поздний вечер тоже остаются светлыми, и кажется, что времени на прогулки больше.
</a:t>
            </a:r>
            <a:endParaRPr lang="en-US" sz="1322" dirty="0"/>
          </a:p>
        </p:txBody>
      </p:sp>
      <p:sp>
        <p:nvSpPr>
          <p:cNvPr id="9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Солнце поднимается ниже и быстрее скрывается за горизонтом. Поэтому день получается короче, а ночь — длиннее, и людям чаще хочется тёплого чая и уютного пледа.
</a:t>
            </a:r>
            <a:endParaRPr lang="en-US" sz="1322" dirty="0"/>
          </a:p>
        </p:txBody>
      </p:sp>
      <p:sp>
        <p:nvSpPr>
          <p:cNvPr id="10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ось наклонена, поэтому разные части планеты получают солнечный свет по-разному. Из-за этого в течение года меняется не только погода, но и продолжительность дня.
</a:t>
            </a:r>
            <a:endParaRPr lang="en-US" sz="13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день и полярная ночь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не уходит за горизонт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и юге Земли бывают дни, когда Солнце долго не прячется. Ночью там тоже светло, как будто кто-то забыл выключить огромную лампу. Это явление называют полярным днём.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наступает долгая темнота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наоборот: Солнце долго не показывается над горизонтом. Тогда вокруг стоит почти непрерывная ночь, и на небе особенно заметны звёзды. Такое время называют полярной ночью.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день и ночь влияют на жизнь людей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5325" y="23222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дела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людям проще читать, писать, работать и заниматься спортом, потому что вокруг много света. Поэтому большинство дел мы стараемся делать именно в светлое время суток.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3173434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ночью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организм успокаивается и отдыхает после активного дня. Сон помогает человеку восстановить силы, поэтому важно ложиться спать вовремя, а не засиживаться до самого утра.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6071545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света и темноты подсказывает, когда пора вставать, учиться, играть и ложиться спать. Так день становится более удобным и похожим на хорошо организованный план.
</a:t>
            </a:r>
            <a:endParaRPr lang="en-US" sz="12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бы, если бы Земля вращалась иначе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изменение скорости вращения Земли повлияло бы на длину суток и чередование дня и ночи.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наблюдения, которые можно заметить самому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093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Вечернее удлинение теней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вечеру тени снова тянутся по земле всё дальше. Это хороший знак того, что Солнце опускается ниже, а день постепенно уступает место ночи.
</a:t>
            </a:r>
            <a:endParaRPr lang="en-US" sz="1422" dirty="0"/>
          </a:p>
        </p:txBody>
      </p:sp>
      <p:sp>
        <p:nvSpPr>
          <p:cNvPr id="9" name="Text 3"/>
          <p:cNvSpPr txBox="1"/>
          <p:nvPr/>
        </p:nvSpPr>
        <p:spPr>
          <a:xfrm>
            <a:off x="6214191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Светлеет до восхода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восходом небо начинает светлеть ещё до того, как Солнце покажется полностью. Такое тихое «пробуждение» утра помогает заметить, что Земля непрерывно вращается.
</a:t>
            </a:r>
            <a:endParaRPr lang="en-US" sz="14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утренняя тень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тень от дерева, столба или человека очень длинная. Чем выше поднимается Солнце, тем короче она становится, и это легко увидеть даже по дороге в школу.
</a:t>
            </a:r>
            <a:endParaRPr lang="en-US" sz="14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и звёзды ночью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в ночном небе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Луна часто кажется яркой и совсем близкой, хотя на самом деле она не светит сама. Она отражает солнечный свет, словно огромный ночной фонарик на небе. Поэтому в тёмное время её хорошо видно.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становятся заметнее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темно, слабый свет звёзд легче различить. Днём их скрывает яркое Солнце, а ночью небосвод словно раскрывает свой тихий блестящий узор. Вот почему вечерние прогулки так любят мечтатели.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делает полный оборот, светлая и тёмная части меняются местами. Поэтому утро, день, вечер и ночь повторяются снова и снова, как надёжные часы планеты.
</a:t>
            </a:r>
            <a:endParaRPr lang="en-US" sz="1322" dirty="0"/>
          </a:p>
        </p:txBody>
      </p:sp>
      <p:sp>
        <p:nvSpPr>
          <p:cNvPr id="9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движение делает жизнь на Земле предсказуемой: мы знаем, когда светло, когда темно и когда пора отдыхать. Без такого порядка было бы гораздо сложнее жить.
</a:t>
            </a:r>
            <a:endParaRPr lang="en-US" sz="1322" dirty="0"/>
          </a:p>
        </p:txBody>
      </p:sp>
      <p:sp>
        <p:nvSpPr>
          <p:cNvPr id="10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смены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ночь возникают потому, что Земля постоянно вращается вокруг своей оси. Одна её сторона поворачивается к Солнцу, а другая в это же время остаётся в тени.
</a:t>
            </a:r>
            <a:endParaRPr lang="en-US" sz="13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знание важно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смены дня и ночи помогает лучше представить, как устроена Земля. Оно объясняет восход, закат, сон, работу и привычки живых существ, а ещё делает мир вокруг понятным и интересным.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2026-05-25T23:37:12Z</dcterms:created>
  <dcterms:modified xsi:type="dcterms:W3CDTF">2026-05-25T23:37:12Z</dcterms:modified>
</cp:coreProperties>
</file>