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в книгах, сказках и стихах
</a:t>
            </a:r>
            <a:endParaRPr lang="en-US" sz="2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оживает в словах, звуках и ярких образах.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в литературном чтении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знаком каждому ребёнку: он стучит по окну, собирается в лужи и меняет настроение текста. В книгах он помогает услышать слово внимательнее и увидеть картину ярче.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звучат, когда идёт дождь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162350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3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о дожде часто встречаются слова, которые сразу рисуют картину: туча, лужа, морось, туман, ливень. Они помогают понять, каким бывает небо и что происходит вокруг.
</a:t>
            </a:r>
            <a:endParaRPr lang="en-US" sz="884" dirty="0"/>
          </a:p>
        </p:txBody>
      </p:sp>
      <p:sp>
        <p:nvSpPr>
          <p:cNvPr id="12" name="Text 3"/>
          <p:cNvSpPr txBox="1"/>
          <p:nvPr/>
        </p:nvSpPr>
        <p:spPr>
          <a:xfrm>
            <a:off x="565825" y="2656042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дождя
</a:t>
            </a:r>
            <a:pPr algn="l" indent="0" marL="0">
              <a:lnSpc>
                <a:spcPct val="115000"/>
              </a:lnSpc>
              <a:buNone/>
            </a:pPr>
            <a:r>
              <a:rPr lang="en-US" sz="3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выразительно звучат слова-эхо: кап-кап, буль-буль, шлёп, тук-тук. Их легко повторять вслух, и чтение становится похожим на игру, где дождь сам подсказывает ритм.
</a:t>
            </a:r>
            <a:endParaRPr lang="en-US" sz="883" dirty="0"/>
          </a:p>
        </p:txBody>
      </p:sp>
      <p:sp>
        <p:nvSpPr>
          <p:cNvPr id="13" name="Text 4"/>
          <p:cNvSpPr txBox="1"/>
          <p:nvPr/>
        </p:nvSpPr>
        <p:spPr>
          <a:xfrm>
            <a:off x="565825" y="3149730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картинки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делают текст смешным и живым. Ребёнок легко представляет, как капли прыгают по крыше, падают в траву или тихо стучат по стеклу.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65825" y="3643417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запоминать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стихотворении есть знакомые звуки и простые слова, его легче понять и запомнить. Дождь в тексте начинает не только идти, но и звучать.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65825" y="4137102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внимательнее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дожде учат замечать детали: где идёт дождь, какой он, громкий он или тихий. Это помогает читать вдумчиво и не пропускать важные слова.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в стихотворении и в картинке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4763075" y="2164725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капель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в стихах о дожде читаются одна за другой, как капли. Из-за этого стихотворение звучит ровно и легко, а его ритм быстро запоминается.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758075" y="2787867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слов делает текст похожим на настоящий дождевой стук. Если строка возвращается снова, её хочется произнести вслух ещё раз — и читать становится веселее.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758075" y="341100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показать на иллюстрации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уместны ребёнок у окна, мокрая улица, лужи и серое небо. Такая картинка помогает сразу узнать знакомый дождь из жизни.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758075" y="403414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и образ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стихотворение и иллюстрация совпадают по настроению, читать легче. Слова начинают работать как картинка, а картинка — как подсказка к словам.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поэты показывают дождь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839775" y="1826350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 тонкими нитями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часто сравнивают дождь с нитями, струйками или бусинами. Такие сравнения помогают увидеть, как капли тянутся вниз и блестят в воздухе.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030100" y="2615138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Ласковые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стихах дождь нередко называют мягко и нежно. Ласковые слова делают его не страшным, а добрым и даже чуть-чуть забавным.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230450" y="3411263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звукопись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слов и звуков помогает почувствовать, как капли падают одна за другой. Текст становится звонким, а чтение — почти музыкальным.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1430800" y="4200751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как игра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дождь может стучать по крыше, прыгать по дорожке и прятаться в траве. Так он превращается в весёлого героя, который совсем не скучает.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как живой персонаж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будто человек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и стихах дождь может вести себя как живое существо: гулять, бежать, радоваться или капризничать. Так неживому явлению придают человеческие черты.
</a:t>
            </a:r>
            <a:endParaRPr lang="en-US" sz="914" dirty="0"/>
          </a:p>
        </p:txBody>
      </p:sp>
      <p:sp>
        <p:nvSpPr>
          <p:cNvPr id="11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олицетворение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называется олицетворением. Он помогает сделать текст понятнее: ребёнок сразу видит, что дождь будто бы умеет действовать и чувствовать.
</a:t>
            </a:r>
            <a:endParaRPr lang="en-US" sz="932" dirty="0"/>
          </a:p>
        </p:txBody>
      </p:sp>
      <p:sp>
        <p:nvSpPr>
          <p:cNvPr id="12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Интересно читать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дождь становится героем, чтение превращается в маленькое приключение. Он уже не просто льётся с неба, а что-то делает и меняет вокруг себя.
</a:t>
            </a:r>
            <a:endParaRPr lang="en-US" sz="914" dirty="0"/>
          </a:p>
        </p:txBody>
      </p:sp>
      <p:sp>
        <p:nvSpPr>
          <p:cNvPr id="13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находка для детей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первоклассников это особенно удобно: образ яркий, смешной и легко запоминается. Дождь в книге получается почти таким же, как в жизни, только с характером.
</a:t>
            </a:r>
            <a:endParaRPr lang="en-US" sz="91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настроение в тексте о дожде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слов и ритма к чувствам, которые слышны в стихах и коротких рассказах.
</a:t>
            </a:r>
            <a:endParaRPr lang="en-US" sz="10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735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7650" y="2174738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9475" y="2186208"/>
            <a:ext cx="206700" cy="18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дождь в книгах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5826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воздух становится свежим, а листья и дорожки блестят. В тексте это помогает создать светлое, бодрое настроение, будто всё вокруг умыто и улыбается.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67650" y="25800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небо хмурое и серое, дождь может звучать печально. Тогда в книге он помогает почувствовать тихую грусть и желание увидеть солнце.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69475" y="2580063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дождь делает дом особенно тёплым и спокойным. За окном капли стучат, а внутри хочется читать, слушать и просто сидеть рядом с близкими.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 к стихам о дожде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в дождливый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стеклом бегут прозрачные дорожки, а на подоконнике лежит раскрытая книга. Рядом стоит чашка, и в комнате тихо и тепло. На улице серое небо, лужи и редкие капли на ветках, поэтому сразу понятно: дождь идёт уже давно.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Зонты и лужи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Двое детей шагают по двору с яркими зонтами, а вокруг брызгают лужи. На мокрой дорожке отражаются тучи, и каждый шаг будто говорит: шлёп! Такая картинка делает стихотворение весёлым и очень живым.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после дождя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Мокрые листочки блестят, трава стала ярче, а на клумбе лежат тяжёлые капли. Над садом ещё висят тучи, но в воздухе уже чувствуется свежесть. Иллюстрация передаёт тихую радость и спокойствие после дождя.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произведения о дожде для 1 класса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стихотворения и рассказы не утомляют первоклассника. Их удобно читать целиком, а потом легко пересказать своими словами без длинного ожидания.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 звучные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текстах мало сложных выражений, зато много знакомых слов и звуков. Их приятно повторять, потому что они звучат почти как настоящий дождь.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произведения удобно читать по цепочке, хором или по одной строке. Так каждый ученик успевает услышать ритм и не теряется в тексте.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объём помогает быстро запомнить содержание и даже любимые строчки. После такого чтения хочется ещё раз послушать, как «капает» стихотворение.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тексте помогает его читать выразительно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839775" y="1826350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эмоций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Восклицательные знаки подсказывают, где голос должен стать громче и живее. Они помогают передать удивление, радость или испуг, будто дождь внезапно постучал прямо в окно.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030100" y="2615138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слов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повторяется несколько раз, чтение становится ритмичным и запоминающимся. Повтор звучит как капли, которые падают одна за другой, создавая ясный и приятный рисунок.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230450" y="3411263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строки удобно читать без спешки и с паузами. Они словно разделяют дождевой стук на отдельные капли, поэтому текст звучит легко и понятно для слушателя.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1430800" y="4200751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«кап-кап» или «шлёп-шлёп» помогают услышать дождь в самом тексте. Ударные слова и паузы делают чтение похожим на маленькую музыку, которую легко представить.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3516"/>
            <a:ext cx="4397700" cy="1584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3164316"/>
            <a:ext cx="4397700" cy="15847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в народных потешках и приговорках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750" y="15785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дождь зовут в огород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приговорках дождь часто просят прийти вовремя, чтобы трава стала гуще, а грядки — живее. Такие строки звучат как маленькая просьба к небу. Их удобно произносить ритмично, почти как весёлую игру под серыми облаками.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65150" y="33593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Лужи, дети и тёмное небо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другой потешке дождь уже не просто явление природы, а участник забавы. Дети смотрят на лужи, прыгают через них и слушают, как над домом гудят тёмные облака. Простые слова делают такую картину ясной и живой.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повтор в стихах о дожде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Показано, как повтор слов и строк помогает передать звук капель и создать запоминающийся ритм.
</a:t>
            </a:r>
            <a:endParaRPr lang="en-US" sz="10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7851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рисуют дождь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9675" y="2787078"/>
            <a:ext cx="15345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прилагательные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«тихий», «тёплый», «сильный» и «летний» сразу показывают, каким бывает дождь. Они помогают увидеть не просто капли, а целую картину с особым настроением и временем года.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196700" y="2781775"/>
            <a:ext cx="15345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«капает», «льётся», «моросит» и «шумит» передают, как именно ведёт себя дождь. Благодаря им читатель слышит, как вода двигается по крыше, стеклу и дорожкам.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823728" y="2781775"/>
            <a:ext cx="15345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Звукоподражание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«кап-кап» и «шлёп-шлёп» звучат почти как настоящий дождь. Они делают текст живым, а чтение — похожим на игру, где слова умеют стучать и прыгать.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450738" y="2792725"/>
            <a:ext cx="15345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в слове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удачное слово может сразу сделать дождь весёлым, грустным или спокойным. Поэтому в детском чтении важно замечать, как слово помогает почувствовать погоду и настроение героев.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7077763" y="2792725"/>
            <a:ext cx="15345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в воображении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подобрано слово, тем легче представить дождь в голове. Тогда книга превращается в ясную картинку: серое небо, блестящие лужи, капли на листьях и тихий стук.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 герои детских книг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Препятствие на пути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нередко попадают под дождь в самый неподходящий момент. Тогда приходится прятаться, искать укрытие или менять дорогу, и обычная прогулка превращается в маленькое приключение.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как помощник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дождь не мешает, а выручает. Он смывает пыль, освежает лес и делает воздух прохладнее, поэтому герои видят мир после него чище и ярче.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реакции героев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герой радуется лужам, другой ворчит из-за мокрой одежды, а третий спокойно слушает стук капель. Такие разные чувства делают характеры заметнее и сюжет интереснее.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дождь редко бывает просто фоном. Он влияет на путь героев, их настроение и поступки, а значит, становится важной частью сюжета и помогает развивать действие.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окно и дождь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окна с книгой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садится у окна с книгой и смотрит, как по стеклу бегут тонкие дорожки воды. Снаружи серое небо, а внутри тепло и тихо. Такой контраст делает обычный дождливый день особенно уютным.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на стекле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сползают по стеклу, будто соревнуются, кто быстрее доберётся до подоконника. На нём лежит раскрытая книга, а рядом стоит чашка. Картина простая, но она сразу создаёт спокойное настроение.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тёплое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за окном моросит дождь, дома слышен только мягкий стук по стеклу. Внутри можно читать, мечтать и наблюдать за небом. От этого дождь кажется не страшным, а добрым и очень домашним.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780823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7975" y="1780823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3602" y="3552748"/>
            <a:ext cx="206700" cy="206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детям легко запомнить стихи о дожде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стихи не перегружают память. Ребёнок быстро улавливает смысл, потому что строки читаются легко, а каждое слово успевает прозвучать ясно и спокойно.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повторов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и строки работают как подсказки. Они создают знакомый ритм, поэтому стихотворение запоминается почти само собой, будто капли снова и снова стучат в одно и то же место.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2774377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звук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Ритмичные строки похожи на шаги по лужам и на барабанный стук дождя. Такое звучание приятно слушать, а читать вслух становится легко и немного весело.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дождь переходит из жизни в литературу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личного наблюдения ребёнка к художественному образу в стихотворении или сказке.
</a:t>
            </a:r>
            <a:endParaRPr lang="en-US" sz="10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дожде в литературном чтении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создаёт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дождь помогает автору сделать текст весёлым, тихим, грустным или сказочным. Одно и то же явление может звучать по-разному, если меняются слова и ритм.
</a:t>
            </a:r>
            <a:endParaRPr lang="en-US" sz="914" dirty="0"/>
          </a:p>
        </p:txBody>
      </p:sp>
      <p:sp>
        <p:nvSpPr>
          <p:cNvPr id="11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важно не меньше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4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паузы и звукоподражания делают дождь почти слышимым. Благодаря им стихотворение или сказка читаются выразительно и легко запоминаются.
</a:t>
            </a:r>
            <a:endParaRPr lang="en-US" sz="934" dirty="0"/>
          </a:p>
        </p:txBody>
      </p:sp>
      <p:sp>
        <p:nvSpPr>
          <p:cNvPr id="12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становятся ярче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 позволяют представить капли, лужи, серое небо и мокрые листья. Тогда читатель не просто читает текст, а словно видит дождливую картину.
</a:t>
            </a:r>
            <a:endParaRPr lang="en-US" sz="927" dirty="0"/>
          </a:p>
        </p:txBody>
      </p:sp>
      <p:sp>
        <p:nvSpPr>
          <p:cNvPr id="13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вещи становятся красивыми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в детских книгах учит замечать красоту обычного дня. Даже самые простые капли могут превратиться в маленькое литературное чудо.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Дождь: из окна — в книгу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соединяет наблюдение природы и чтение. В стихах и сказках он звучит, движется и меняет настроение, помогая детям увидеть красоту простых вещей.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2026-05-27T12:56:43Z</dcterms:created>
  <dcterms:modified xsi:type="dcterms:W3CDTF">2026-05-27T12:56:43Z</dcterms:modified>
</cp:coreProperties>
</file>