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значение однодольных и двудольных растений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двудольные — основа природы, пищи и промышленности человека.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XIX века исследователи выделяют однодольные и двудольные, основываясь на строении семян, листьев и корней. Эти растения адаптируются ко всем климатам и занимают разнообразные экологические ниши.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биологическое значение классификации растений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одну семядолю, листья с параллельным или дугообразным жилкованием и мочковатую корневую систему, как у кукурузы и лилии.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отличаются двумя семядолями, сетчатым узором жилок на листьях и стержневым корнем, к ним относятся фасоль, подсолнечник и дуб.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помогают учёным классифицировать растения и понимать их биологические особенности и экологическую функцию.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между однодольными и двудольными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однодольные и их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пшеницы и кукурузы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кукуруза — ключевые сельскохозяйственные культуры, обеспечивающие человечество питанием и кормом для скота. Благодаря высокой урожайности они поддерживают продовольственную безопасность.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риса в рационе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— важнейшая пища для более половины населения мира. Его выращивают в условиях высокой влажности и тепла, он обеспечивает значительную часть углеводов и энергии.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лука и чеснока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чеснок используются не только в кулинарии, но и как природные лекарственные растения благодаря своим противомикробным свойствам.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применение двудольных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и его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выращивают для получения масла, богатого витаминами. Он играет важную роль в пищевой промышленности и сельском хозяйстве.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ценный пищевой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универсальный продукт питания с высоким содержанием витамина С и углеводов, широко распространён в кухнях разных народов.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— символ плодородия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даёт вкусные и полезные плоды, она часто используется в ландшафтном дизайне и имеет культурное значение во многих традициях.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однодольных культур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культуры также богаты витаминами группы B и растительными белками, что делает их важной составляющей сбалансированного питания.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Рис, пшеница и кукуруза содержат большое количество углеводов, которые служат основным источником энергии для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 двудольных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Помидоры и яблоки содержат калий и антиоксиданты, способствуя улучшению обмена веществ и профилактике заболеваний.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фасоль богаты витамином C и клетчаткой, необходимой для здоровья иммунной системы и пищеварения.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однодольных и двудольных в мировом производстве зерна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культуры обеспечивают основную часть зерна, что отражает их важность для глобального питания.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однодольных обусловлена их урожайностью и адаптацией к различным климатам.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56" y="1597175"/>
            <a:ext cx="163538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94" y="2853099"/>
            <a:ext cx="210262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строительстве и материалах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— гибкость и 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Однодольный бамбук используется для строительства домов и мостов благодаря высокой прочности и устойчивости к нагрузкам.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дуба и берёзы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деревья поставляют древесину для мебели, паркета и отделки помещений, сочетая эстетическую ценность и долговечность.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Эко-материалы в строительстве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растительных материалов способствует созданию экологичных и энергоэффективных зданий с меньшим воздействием на природу.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09671"/>
            <a:ext cx="4867800" cy="18111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текстильных волокон однодольных и двудольных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характеристики волокон разных растений, используемых в текстильной промышленности.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волокон востребованы: однодольные славятся прочностью, двудольные — влагопоглощением и мягкостью.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текстиля, 2021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свойства однодольных растений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Имбирь широко используется в народной медицине как противовоспалительное и средство для облегчения симптомов простуды благодаря своим природным антисептическим свойствам.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содержит биоактивные вещества, которые применяются в дерматологии для заживления ран и улучшения состояния кожи благодаря своим успокаивающим и регенерирующим эффектам.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культуры богаты антиоксидантами и пищевыми волокнами, что положительно влияет на здоровье сердца и помогает поддерживать нормальную работу пищеварительной системы.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свойства двудольных растений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обладает противовоспалительным действием и часто используется в виде настоя для лечения ран и облегчения симптомов воспалений благодаря своим антисептическим свойствам.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эффективна в лечении кожных заболеваний, входя в состав мазей и настоек, которые улучшают заживление и уменьшают воспаление повреждённых участков кожи.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Эхинацея способствует укреплению иммунной системы и входит в состав многих травяных чаёв, стимулируя защитные функции организма и повышая сопротивляемость болезням.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пути растения от поля до потребителя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Агропромышленный процесс и логистика, 2023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однодольных и двудольных растений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однодольных растений на почву и 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с однодольными растениями уменьшают эрозию почвы, помогая удерживать влагу и насыщая воздух кислородом в процессе фотосинтеза. Это способствует сохранению плодородия и поддержанию микроклимата.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двудольных лесов в 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из двудольных растений смягчают влияние климатических изменений благодаря регуляции температуры и влагообмена, а также служат местообитанием для многих видов животных и насекомых, поддерживая биоразнообразие.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культуры, такие как кукуруза, овёс и рожь, широко используются в составлении кормов, обеспечивая животных необходимой энергией и питательными веществами для роста и размножения.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Корма на основе однодольных растений способствуют повышению продуктивности крупного рогатого скота, птицы и свиней, улучшая качество молока и мяса благодаря сбалансированному составу.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большинства кормовых смесей составляют однодольные культуры, что делает их незаменимыми в современном животноводстве для обеспечения устойчивого производства пищи.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как корма для сельскохозяйственных животных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Масличные двудольные: источник растительных масел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Подсолнечник, соя, горчица и рапс — лидеры среди масличных двудольных растений, дающие масла с высоким содержанием питательных веществ и полезных жирных кислот.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Масла из этих культур широко применяются в кулинарии и косметике, благодаря своим смягчающим и питательным свойствам, улучшающим состояние кожи и волос.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витамина E, а также омега-3 и омега-6 жирных кислот в маслах способствует укреплению сосудистой системы и поддерживает обменные процессы в организме.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74" y="1835949"/>
            <a:ext cx="240900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13" y="1835949"/>
            <a:ext cx="240900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350" y="1835949"/>
            <a:ext cx="240900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традиционной культуре и быту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и василёк ассоциируются с любовью и храбростью, часто используются в народных праздниках и вышивках как символы красоты и традиций народов России.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применение ландышей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Ландыши, относящиеся к однодольным, популярны в оформлениях букетов и праздничных украшениях, особенно на школьных и весенних торжествах, символизируя чистоту и возрождение.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искусстве и пословицах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упоминаются в пословицах, песнях и орнаментах, отражая культурное значение и связь человека с природой, передавая мудрость и жизненные уроки из поколения в поколение.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однодольных и двудольных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регионах видовой состав растений адаптирован к климату и почвенным условиям, что отражает биологическое разнообразие и экологическую специфику континентов.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однодольные доминируют в Азии, а двудольные более широко представлены в Америке, что связано с историей флоры и климатическими условиями.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Ботанический атлас мира, 2020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в науке о растениях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ГМО-рис, устойчивый к засухе и вредителям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создали новые сорта риса с генетическими модификациями, повышающими устойчивость к засухе и вредителям, что способствует стабильному урожаю в сложных климатических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высокобелковых сортов пшеницы и сои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позволяют получить сорта с повышенным содержанием белка, что улучшает пищевую ценность продуктов и помогает бороться с дефицитом питания в разных регионах мира.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биотехнологий для снижения потерь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контроля и обработки урожая с применением биотехнологий снижают повреждения и улучшают сохранность продукции, делая её более качественной и безопасной для потребителей.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рационального использования однодольных и двудольных растений
</a:t>
            </a:r>
            <a:endParaRPr lang="en-US" sz="2713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научных исследований и ответственного подхода к использованию растений позволит обеспечить устойчивое развитие сельского хозяйства, защитить природу и улучшить качество жизни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2026-05-08T15:32:52Z</dcterms:created>
  <dcterms:modified xsi:type="dcterms:W3CDTF">2026-05-08T15:32:52Z</dcterms:modified>
</cp:coreProperties>
</file>