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кайнозойскую эру: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после вымирания динозавров — начало современной жизни на Земле.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кайнозойская эра?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— геологическая эра, начавшаяся 66 миллионов лет назад после гибели динозавров. Она делится на три периода: палеоген, неоген и четвертичный. В это время развивались современные животные и появились предки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кайнозойской эры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 характеризовался мягким климатом и быстрым развитием млекопитающих. В это время формировались главные группы животных и растений, появлялись первые крупные леса.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расцвет тепла и жизни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неогене произошло похолодание климата и образование новых горных систем. Развивались травянистые экосистемы, что способствовало появлению степей и лугов, изменяя среду обитания животных.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Неоген: формирование новых ландшафтов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 известен ледниковыми эпохами, резкими изменениями климата и появлением первых людей, которые стали активно влиять на природу и развивать культуру.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Четвертичный: ледники и человек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кайнозоя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влажный климат, обширные тропические леса покрывали большие территории Земли.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палеогена (66 млн лет назад)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температуры кайнозоя, рост биологического разнообразия в тёплых условиях.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Эоценовое потепление (около 50 млн лет назад)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похолодание и формирование ледяных покровов на Антарктиде, начало глобальных изменений климата.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полярных ледников (около 34 млн лет назад)
</a:t>
            </a:r>
            <a:endParaRPr lang="en-US" sz="1375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Многократные оледенения, изменчивый климат, формирование современных сезонных условий.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8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Четвертичные ледниковые периоды (с 2,6 млн лет назад)
</a:t>
            </a:r>
            <a:endParaRPr lang="en-US" sz="13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материков и горообразование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45 миллионов лет назад Австралия отделилась, что изменило океанские течения и климат. Это способствовало развитию уникальной флоры и фауны на континенте.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Австралии от Антарктиды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кайнозое окончательно сформировались современные океаны, а горные цепи, такие как Анды и Альпы, претерпели интенсивное поднятие, меняя географию и климат планеты.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океанов и гор по всему миру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столкновение Индийской и Евразийской плит привело к образованию Гималаев, что сильно повлияло на климат Азии и развитие экосистем региона.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Гималаев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достигала максимума в эоцене, после чего началось устойчивое снижение вплоть до ледниковых периодов.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похолодание обусловило адаптацию живых организмов к новым условиям и появление современных биомов.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 кайнозоя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палеоклиматических исследований,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Вымирания и появление новых видов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быстро адаптировались к меняющимся климату и ландшафтам, формируя современные биологические сообщества.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значительно увеличили разнообразие флоры, что повлияло на пищевые цепи и среду обитания.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динозавров открыло путь для развития млекопитающих и птиц, изменяя экосистемы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многочисленные виды копытных, освоивших травянистые ландшафты. Среди них выделяются антилопы, олени и лошади разнообразных форм и размеров.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копытных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животные, такие как саблезубые кошки, заполнили экологические ниши, оказывая влияние на популяции добычи и поддерживая баланс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их роль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Приматы, включая первичных предков человека, начали развиваться, проявляя сложное поведение и социальные структуры, что сыграло важную роль в дальнейшей эволюции.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 их эволюция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855" y="1612725"/>
            <a:ext cx="3202691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разнообразие видов, их размеры, географию и время существования.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 и специализация животных отражают адаптацию к разнообразным условиям кайнозойских экосистем.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из научных публикаций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млекопитающие кайнозоя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 и предков человека
</a:t>
            </a:r>
            <a:endParaRPr lang="en-US" sz="38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93650" y="410050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Homo sapiens (~300 тыс. лет назад)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современного человека, развитие сложного мышления и культуры, что заложило основу для дальнейшего цивилизационного развития.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93650" y="32855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(~4 млн лет назад)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гоминид, передвигался прямо, использовал простейшие орудия и имел сложное социальное поведение в Восточной Африке.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793650" y="2497275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гоминидов (~7 млн лет назад)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более продвинутые предки человека с двуногой походкой и увеличенным мозгом, начало адаптации к жизни на земле.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793650" y="1645650"/>
            <a:ext cx="69912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приматов (~60 млн лет назад)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примитивные приматы, первые представители новообразованного отряда, днём и на деревьях, закрепившиеся в лесных экосистемах.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ключевых ветвей, появились боковые линии, такие как неандертальцы и денисовцы, которые внесли вклад в разнообразие человеческого рода.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демонстрируют постепенное усложнение и разделение видов, что привело к появлению современного человека.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2023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раннем кайнозое: новые виды и адаптации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массового вымирания динозавров появились крупные нелетающие птицы, например, фороракосы и гасторнис, которые заняли ниши крупных хищников и травоядных в экосистемах того времени.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крупных нелетающих птиц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подчёркивает разницу в размерах и образе жизни древних гигантов и их современных родственников, показывая эволюционные тенденции к уменьшению и адаптации к новым условиям.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древних и современных птиц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кайнозое возникли предки современных воробьиных, гусеобразных и соколообразных птиц, что закладывало основу разнообразных форм, существующих до сих пор.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современных отрядов птиц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растений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кайнозоя покрытосеменные растения активно распространялись, формируя основу для современных экосистем и обеспечивая пищевые ресурсы для многих животных.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современные типы лесов — хвойные, лиственные и тропические — которые обеспечивали разнообразие сред обитания и промышленные ресурсы.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научились адаптироваться к изменениям климата — засухам и похолоданиям, а также развили отношения с новыми опылителями, что способствовало их выживанию.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Травяные экосистемы сформировались, что привело к появлению степей и лугов, изменив ландшафт и повлияв на питание травоядных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жизнь эпохи кайнозоя: господство и разнообразие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акула достигала 18 метров в длину и была верхним хищником морей, что обеспечивало ей доминирование в пищевой цепи водных экосистем кайнозоя.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Мегалодон — гигант среди акул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понижением температуры воды произошла эволюция китов, морских коров и тюленей, освоивших морскую среду и занявших разнообразные экологические ниши.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морских млекопитающих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коралловые рифы начали формироваться именно в этот период, создавая среды обитания для различных ракообразных и моллюсков, которые прошли эволюционные изменения.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коралловых рифов и морских беспозвоночных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71854"/>
            <a:ext cx="4535700" cy="23145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вымершие и современные животные
</a:t>
            </a:r>
            <a:endParaRPr lang="en-US" sz="3663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параметры вымерших видов и их современных аналогов, выявляя сходства и отличия, важные для понимания эволюции и адаптации.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современные виды унаследовали основные адаптивные черты вымерших, но адаптировались к изменённым условиям среды.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 и сравнительная зоология, 2022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ледников и межледниковий вызвало масштабные миграции животных и перестройку природных сообществ на больших территориях северного полушария.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виды были заменены меньшими животными, способными выживать в холодном климате, что значительно изменило состав фауны.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на севере сократились, уступая место тундрам и тайге — новым экосистемам, приспособленным к суровым климатическим условиям.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ледниковых периодов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расселение первых людей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млн лет назад Homo habilis освоил использование примитивных инструментов, что стало важным шагом в культурном и биологическом развитии рода Homo.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Homo habilis и первые орудия труда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появился около 300 тыс. лет назад, а около 40 тыс. лет назад кроманьонцы заселили Европу, оставляя богатые археологические следы и развивая культуру.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кроманьонцев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освоил прямохождение и распространился по Африке и Евразии, приспосабливаясь к различным природным условиям и совершенствуя социальное поведение.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— расселение и адаптация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цивилизации в позднем кайнозое
</a:t>
            </a:r>
            <a:endParaRPr lang="en-US" sz="38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35425" y="3748200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стал теплее, что позволило формирование стабильных экосистем и начало перехода от охоты к земледелию.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5425" y="3156150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последнего ледникового периода (около 12 тыс. лет назад)
</a:t>
            </a:r>
            <a:endParaRPr lang="en-US" sz="1169" dirty="0"/>
          </a:p>
        </p:txBody>
      </p:sp>
      <p:sp>
        <p:nvSpPr>
          <p:cNvPr id="12" name="Text 4"/>
          <p:cNvSpPr txBox="1"/>
          <p:nvPr/>
        </p:nvSpPr>
        <p:spPr>
          <a:xfrm>
            <a:off x="2686125" y="3464721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выращивать культуры и одомашнивать животных, обеспечивая более устойчивое питание и рост населения.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86125" y="287267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земледелия и скотоводства (10–12 тыс. лет назад)
</a:t>
            </a:r>
            <a:endParaRPr lang="en-US" sz="1356" dirty="0"/>
          </a:p>
        </p:txBody>
      </p:sp>
      <p:sp>
        <p:nvSpPr>
          <p:cNvPr id="14" name="Text 6"/>
          <p:cNvSpPr txBox="1"/>
          <p:nvPr/>
        </p:nvSpPr>
        <p:spPr>
          <a:xfrm>
            <a:off x="4837750" y="3095747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деревни сформировались на плодородных землях, создавая базы для социального и технологического развития.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37750" y="2503694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постоянных поселений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89375" y="2754772"/>
            <a:ext cx="1857000" cy="12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и культурных традиций, включая керамику и каменные орудия, стало основой для будущей цивилизации.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989375" y="2162722"/>
            <a:ext cx="18570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325" y="2087925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3238" y="2087921"/>
            <a:ext cx="404250" cy="46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 кайнозоя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современного мира — результат миллионов лет эволюции, сформировавшей устойчивые экосистемы и взаимозависимые связи.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и биологические процессы кайнозоя определили основные климатические зоны и атмосферные циклы, влияющие на жизнь на планете.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климат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— наиболее активный фактор изменений, влияющий на природные сообщества, что требует ответственного отношения к окружающей среде.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кайнозое помогают прогнозировать изменения климата и экосистем, что важно для сохранения природы и устойчивого развития человечества.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— ключ к пониманию нашего будущего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2026-05-09T08:13:28Z</dcterms:created>
  <dcterms:modified xsi:type="dcterms:W3CDTF">2026-05-09T08:13:28Z</dcterms:modified>
</cp:coreProperties>
</file>