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350" y="1149283"/>
            <a:ext cx="57009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они обозначают, как образуются и пишутся.
</a:t>
            </a:r>
            <a:endParaRPr lang="en-US" sz="4500" dirty="0"/>
          </a:p>
        </p:txBody>
      </p:sp>
      <p:sp>
        <p:nvSpPr>
          <p:cNvPr id="4" name="Text 1"/>
          <p:cNvSpPr txBox="1"/>
          <p:nvPr/>
        </p:nvSpPr>
        <p:spPr>
          <a:xfrm>
            <a:off x="463348" y="261250"/>
            <a:ext cx="54864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часто встречаются в речи, текстах и заданиях. Они помогают точно выражать отрицание и писать короче. Особенно важно не путать не и ни и выбирать верное слитное или раздельное написание.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4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отрицательные местоимения
</a:t>
            </a:r>
            <a:endParaRPr lang="en-US" sz="2947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6987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называют отсутствие лица, предмета, признака или принадлежности. Они отвечают на те же вопросы, что и обычные местоимения: кто? что? какой? чей?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418224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группе относятся слова никто, ничто, никакой, ничей, некого, нечего. В речи они помогают выразить не просто отрицание, а полное отсутствие чего-либо.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269462" y="1355320"/>
            <a:ext cx="2307600" cy="19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такие местоимения обычно стоят рядом с отрицанием и усиливают его смысл. Благодаря им высказывание становится точным, коротким и понятным.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отрицательные местоимения
</a:t>
            </a:r>
            <a:endParaRPr lang="en-US" sz="3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форма связана со своим значением и примером употребления.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отрицательных местоимений различаются по значению: одни обозначают лицо, другие — предмет, признак или принадлежность.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7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отрицательных местоимений
</a:t>
            </a:r>
            <a:endParaRPr lang="en-US" sz="2707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«Отрицательные местоимения»
</a:t>
            </a:r>
            <a:endParaRPr lang="en-US" sz="1169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2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образуются отрицательные местоимения
</a:t>
            </a:r>
            <a:endParaRPr lang="en-US" sz="2862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основу берут вопросительные местоимения: кто, что, какой, чей. От них легко увидеть, как строится новая форма с отрицанием.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Основа — вопросительное слово
</a:t>
            </a:r>
            <a:endParaRPr lang="en-US" sz="1348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основе присоединяют частицу не или ни: никто, ничто, никакой, ничей. Так слово получает значение отсутствия.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Добавляется не или ни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некого и нечего употребляются в особых случаях, чаще в безличных предложениях. Они тоже передают мысль о полном отсутствии человека, предмета или причины.
</a:t>
            </a:r>
            <a:endParaRPr lang="en-US" sz="1400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Особые формы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распознать отрицательное 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помогает проверить значение и написание слова.
</a:t>
            </a:r>
            <a:endParaRPr lang="en-US" sz="3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чаще всего встречаются короткие формы с кто и что.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никто и ничто лидируют, а некого и нечего употребляются реже, потому что связаны с более узкими случаями.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школьные примеры по теме, без статистической выборки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6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отрицательные местоимения встречаются чаще всего
</a:t>
            </a:r>
            <a:endParaRPr lang="en-US" sz="215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2621" y="1203795"/>
            <a:ext cx="1729200" cy="16532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00504" y="1203795"/>
            <a:ext cx="1729200" cy="165321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379" y="1203795"/>
            <a:ext cx="1729200" cy="16532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1019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Пустой класс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 тихо, парты стоят ровно, а у доски никто не отвечает. Слово «никто» сразу показывает отсутствие лица, которое могло бы выполнить действие. Это одна из самых узнаваемых форм в упражнениях.
</a:t>
            </a:r>
            <a:endParaRPr lang="en-US" sz="1292" dirty="0"/>
          </a:p>
        </p:txBody>
      </p:sp>
      <p:sp>
        <p:nvSpPr>
          <p:cNvPr id="9" name="Text 2"/>
          <p:cNvSpPr txBox="1"/>
          <p:nvPr/>
        </p:nvSpPr>
        <p:spPr>
          <a:xfrm>
            <a:off x="3443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Ничто не помогло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столе лежит испорченный план, но ничто не исправляет ситуацию: ни совет, ни попытка, ни новая идея. Здесь слово «ничто» обозначает отсутствие предмета или силы, которая могла бы помочь.
</a:t>
            </a:r>
            <a:endParaRPr lang="en-US" sz="1292" dirty="0"/>
          </a:p>
        </p:txBody>
      </p:sp>
      <p:sp>
        <p:nvSpPr>
          <p:cNvPr id="10" name="Text 3"/>
          <p:cNvSpPr txBox="1"/>
          <p:nvPr/>
        </p:nvSpPr>
        <p:spPr>
          <a:xfrm>
            <a:off x="5867887" y="3099650"/>
            <a:ext cx="2323800" cy="133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Никакой шум не мешал
</a:t>
            </a:r>
            <a:pPr algn="ctr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3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дворе было спокойно, и никакой шум не нарушал тишину. Такая форма показывает отсутствие признака. Её легко запомнить по примерам, где речь идёт не о человеке и не о предмете, а о свойстве.
</a:t>
            </a:r>
            <a:endParaRPr lang="en-US" sz="1292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Никто, ничто, никакой: самые частые формы
</a:t>
            </a:r>
            <a:endParaRPr lang="en-US" sz="288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97400" y="219054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усиливают отрицание и часто встречаются в предложениях с зависимыми словами. Они помогают точнее показать, что действие невозможно или что нужного человека, предмета, темы нет.
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088575" y="241125"/>
            <a:ext cx="25854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с предлогами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997400" y="5992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между частицей ни и местоимением стоит предлог, слова пишутся раздельно: ни у кого, ни с чем, ни о чём, ни к кому. Предлог нельзя убрать без потери смысла.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011900" y="3781799"/>
            <a:ext cx="4710300" cy="102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подсказка для письма — наличие предлога. Как только он появляется, частица и местоимение уже не сливаются в одно слово, а пишутся отдельно.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8691" y="1068000"/>
            <a:ext cx="4941919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запомнить, когда слово пишется вместе, а когда — раздельно.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предлога нет, отрицательное местоимение обычно пишется слитно. При наличии предлога написание становится раздельным.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Слитное и раздельное написание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русского языка для 6 класса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5900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не употребляется в словах некого и нечего: они обозначают отсутствие человека или предмета, поэтому часто стоят в безличных предложениях и передают невозможность действия.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пишется не, а когда ни
</a:t>
            </a:r>
            <a:endParaRPr lang="en-US" sz="3000" dirty="0"/>
          </a:p>
        </p:txBody>
      </p:sp>
      <p:sp>
        <p:nvSpPr>
          <p:cNvPr id="10" name="Text 3"/>
          <p:cNvSpPr txBox="1"/>
          <p:nvPr/>
        </p:nvSpPr>
        <p:spPr>
          <a:xfrm>
            <a:off x="3344725" y="140648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Частица ни обычно встречается в отрицательных конструкциях и усиливает общее отрицание: никто не ответил, ни один ученик не ошибся, ни у кого не оказалось книги.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269025" y="1396231"/>
            <a:ext cx="2454000" cy="24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между не и ни зависит не только от формы слова, но и от смысла предложения. Чтобы не ошибиться, нужно учитывать значение и устойчивое правило написания.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самые частые школьные ошибки, связанные с написанием отрицательных местоимений и выбором частицы.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путают слитное написание и частицы не/ни; значит, особенно важно проверять форму слова и наличие предлога.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в школьных работах по теме отрицательных местоимений; дата не указана.
</a:t>
            </a:r>
            <a:endParaRPr lang="en-US" sz="1201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написании
</a:t>
            </a:r>
            <a:endParaRPr lang="en-US" sz="3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8588" y="1555221"/>
            <a:ext cx="391500" cy="31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35338" y="1555221"/>
            <a:ext cx="391500" cy="313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492088" y="1516071"/>
            <a:ext cx="391500" cy="391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5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отрицательных местоимений в предложении
</a:t>
            </a:r>
            <a:endParaRPr lang="en-US" sz="2575" dirty="0"/>
          </a:p>
        </p:txBody>
      </p:sp>
      <p:sp>
        <p:nvSpPr>
          <p:cNvPr id="11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12" name="Text 2"/>
          <p:cNvSpPr txBox="1"/>
          <p:nvPr/>
        </p:nvSpPr>
        <p:spPr>
          <a:xfrm>
            <a:off x="5813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Отрицательное местоимение может называть того, кто не действует: Никто не знает ответа. Оно помогает сразу обозначить отсутствие лица в роли главного члена предложения.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14986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Подлежащее
</a:t>
            </a:r>
            <a:endParaRPr lang="en-US" sz="1600" dirty="0"/>
          </a:p>
        </p:txBody>
      </p:sp>
      <p:sp>
        <p:nvSpPr>
          <p:cNvPr id="14" name="Text 4"/>
          <p:cNvSpPr txBox="1"/>
          <p:nvPr/>
        </p:nvSpPr>
        <p:spPr>
          <a:xfrm>
            <a:off x="343809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роли дополнения такие слова показывают, чего нет или что не было замечено: Я ничего не видел. Смысл становится точным и коротким.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435535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
</a:t>
            </a:r>
            <a:endParaRPr lang="en-US" sz="1600" dirty="0"/>
          </a:p>
        </p:txBody>
      </p:sp>
      <p:sp>
        <p:nvSpPr>
          <p:cNvPr id="16" name="Text 6"/>
          <p:cNvSpPr txBox="1"/>
          <p:nvPr/>
        </p:nvSpPr>
        <p:spPr>
          <a:xfrm>
            <a:off x="6294849" y="2260600"/>
            <a:ext cx="2267700" cy="19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определение местоимение уточняет признак или принадлежность: У нас не было никакой идеи. Оно делает отрицание более полным и выразительным.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212101" y="1291325"/>
            <a:ext cx="1350300" cy="8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отрицательные и неопределённые местоимения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по значению, приставкам и частицам
</a:t>
            </a:r>
            <a:endParaRPr lang="en-US" sz="3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1153025" y="342050"/>
            <a:ext cx="75708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кто-то и никто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1455025" y="1148225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Кто-то показывает неизвестное, но реальное лицо: мы не знаем, кто именно пришёл, однако понимаем, что человек существует. В предложении сохраняется идея присутствия, а не отсутствия.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1455025" y="2836958"/>
            <a:ext cx="3783000" cy="145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Никто, наоборот, обозначает полное отсутствие лица: никто не пришёл и никто не откликнулся. Такое сопоставление помогает быстро различать неопределённые и отрицательные местоимения в тексте.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по значениям помогает связать вопросительное слово, смысл и нужную форму отрицательного местоимения.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широкие группы относятся к лицу и предмету; это подтверждает, что такие формы чаще всего нужны для выражения отсутствия.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 учебных примеров по теме отрицательных местоимений; дата не указана.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7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группы отрицательных местоимений
</a:t>
            </a:r>
            <a:endParaRPr lang="en-US" sz="260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696497"/>
            <a:ext cx="4151400" cy="16544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Местоимение изменяется по падежам, как прилагательное, и согласуется с существительным.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никакой меняется по падежам; это помогает правильно согласовывать её с существительным в предложении.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Падежные формы местоимения никакой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6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языка, тема «Отрицательные местоимения».
</a:t>
            </a:r>
            <a:endParaRPr lang="en-US" sz="116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52500" y="241125"/>
            <a:ext cx="2187900" cy="466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себя при письме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544950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6467800" y="148341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Найди предлог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стоит ли между частицей и местоимением предлог. Если предлог есть, написание становится раздельным.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63138" y="304758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4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 значение
</a:t>
            </a:r>
            <a:pPr algn="r" indent="0" marL="0">
              <a:lnSpc>
                <a:spcPct val="100000"/>
              </a:lnSpc>
              <a:buNone/>
            </a:pPr>
            <a:r>
              <a:rPr lang="en-US" sz="124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6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пойми, что именно выражает слово: отсутствие лица, предмета, признака или принадлежности. Без этого невозможно выбрать правильную форму.
</a:t>
            </a:r>
            <a:endParaRPr lang="en-US" sz="1241" dirty="0"/>
          </a:p>
        </p:txBody>
      </p:sp>
      <p:sp>
        <p:nvSpPr>
          <p:cNvPr id="12" name="Text 4"/>
          <p:cNvSpPr txBox="1"/>
          <p:nvPr/>
        </p:nvSpPr>
        <p:spPr>
          <a:xfrm>
            <a:off x="6467800" y="385639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Проверь по контексту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 слово с предложением и убедись, что оно выражает нужное отрицание. Так легче избежать ошибок в диктанте и упражнении.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63138" y="2677733"/>
            <a:ext cx="2615400" cy="9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Выбери частицу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 не и ни по смыслу и по образцу: некого, нечего, никто, ничем, ни у кого.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удобен для самопроверки: он помогает не только написать слово правильно, но и понять его смысл в предложении.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последовательно пройти все шаги, выбор формы становится понятным и не зависит от догадки или случайного сходства слов.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схема по правилу написания отрицательных местоимений; дата не указана.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4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Краткий алгоритм употребления отрицательных местоимений
</a:t>
            </a:r>
            <a:endParaRPr lang="en-US" sz="21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25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170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1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местоимения помогают точно выражать отсутствие лица, предмета, признака или принадлежности. Чтобы писать их без ошибок, нужно помнить формы, учитывать предлог и различать частицы не и ни по смыслу.
</a:t>
            </a:r>
            <a:endParaRPr lang="en-US" sz="425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2026-05-23T09:02:58Z</dcterms:created>
  <dcterms:modified xsi:type="dcterms:W3CDTF">2026-05-23T09:02:58Z</dcterms:modified>
</cp:coreProperties>
</file>