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даре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учит дружить, понимать и делать мир добрее.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нужен нам каждый день: чтобы спросить, объяснить, попросить и порадовать другого. На уроках русского языка мы учимся говорить ясно, читать внимательно и писать аккуратно, без лишних ошибок и путаницы.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помогает человеку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понимать друг друга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выражают мысль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рассказать, что случилось, что нужно и что человек чувствует. Тогда собеседник понимает нас быстрее и без догадок.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обращения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благодарность и просьба делают разговор спокойным и приятным. С ними даже обычный вопрос звучит вежливо и по-доброму.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влияют на настроение
</a:t>
            </a:r>
            <a:endParaRPr lang="en-US" sz="1242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порадовать, успокоить или обидеть. Поэтому важно выбирать такие слова, после которых хочется улыбнуться, а не хмуриться.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разговор начинается с внимательного слушания. Когда мы не перебиваем и дослушиваем собеседника до конца, его слова становятся понятнее, а ответ — точнее.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— первый шаг к хорошему разговору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слушатель смотрит на говорящего, не отвлекается и отвечает по делу. Такой разговор похож на дружную игру в мяч: слово передают аккуратно и вовремя.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40" y="1815640"/>
            <a:ext cx="251700" cy="20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80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027" y="3536253"/>
            <a:ext cx="251700" cy="22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школьной жизни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Здравствуйте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разговор приветливо. Оно подходит утром в классе, на улице и дома, когда мы встречаем знакомого человека.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свидания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мы спокойно заканчиваем разговор и прощаемся без спешки. Это слово показывает уважение и оставляет после себя добрую интонацию.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нужно, когда мы просим о помощи или что-то передаём. С ним просьба звучит мягко и совсем не капризно.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мы благодарим за помощь, заботу и внимание. Простое слово делает людей радостнее и напоминает, что добро замечают и ценят.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исправить неловкость и попросить прощения. Оно пригодится в классе, дома и на улице, если мы случайно кого-то задели.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поддерживают человека, как тёплый шарф в прохладный день. Похвала, ласковое обращение и спокойная просьба помогают почувствовать заботу и уверенность.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колкие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Колкие слова могут ранить очень сильно, даже если сказаны недолго. После них человеку бывает грустно, обидно и не хочется разговаривать дальше.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лучше выбирать мягкие выражения. Когда голос спокоен, а слова вежливы, договориться легче, чем спорить, сердиться и хлопать дверью.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хорошая фраза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мысль превращается в вежливую и понятную речь.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чтение делает речь богаче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и читаем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стихи и рассказы открывают новые слова и выражения. Ребёнок замечает, как по-разному можно сказать об одном и том 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пробуем пересказывать
</a:t>
            </a:r>
            <a:pPr algn="ctr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читаешь, тем легче строить предложения и рассказывать текст по порядку. Мысль становится ясной, а речь — увереннее.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пишем и говорим точнее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запоминать правильное написание знакомых слов и выбирать красивые выражения. Так речь становится богаче и аккуратнее.
</a:t>
            </a:r>
            <a:endParaRPr lang="en-US" sz="11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слов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переносит в чудесный мир, где слова словно рисуют события и героев. Загадка заставляет думать, сравнивать и искать ответ с улыбкой.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слова звучат особенно красиво и ритмично. Их приятно слушать, повторять и запоминать, будто маленькую песенку.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 начинается с главной мысли. Если знать, о чём хочешь сказать, легче не запутаться и не потерять самое важное.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 — это умение говорить по порядку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говорить коротко и по делу. Лишние слова мешают слушателю, как лишние кубики мешают собрать ровную башню.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звучит спокойно и последовательно, его легче понять одноклассникам и учителю. А сам ученик говорит увереннее и без лишнего волнения.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 могут полностью изменить звучание одной и той же фразы.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может прозвучать по-разному: весело, строго, удивлённо или сердито. Это помогает передавать настроение и отношение к собеседнику.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поссориться словами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спокойно выразить чувства и избежать обиды.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Называй человека по имени и обращайся к нему спокойно. Так разговор сразу становится теплее, а собеседник чувствует уважение и внимание к себе.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разговора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 и дослушивай мысль до конца. Когда человек может спокойно договорить, ему легче объяснить свою просьбу, мнение или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тебе помогли, обязательно поблагодари. Простое «спасибо» показывает, что ты заметил доброту и умеешь ценить помощь других людей.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дома и во дворе вежливый разговор помогает избегать ссор. Он делает общение легче, добрее и приятнее для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семье и в школе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Дома: короткая просьба и тёплое спасибо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семье слово помогает начать день спокойно. Ребёнок просит помочь, благодарит за завтрак и рассказывает, как прошёл вечер. Такие простые фразы делают дом уютнее и учат заботе друг о друге.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классе: вместе решаем 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два ученика наклоняются над тетрадью и тихо обсуждают ответ. Один объясняет мысль, другой слушает и кивает. Когда слова звучат спокойно и по делу, задача решается быстрее, а работать вдвоём становится приятно.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— это не просто фраза. Если слово дано честно, человек старается выполнить его и показать, что на него можно положиться.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становятся делом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помогает выбрать хороший поступок. Иногда одно спокойное объяснение поддерживает лучше, чем длинные нравоучения или громкие замечания.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поздравление тоже меняют день к лучшему. Они помогают попросить о помощи, порадовать друга и сделать общение добрым.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часто становится началом доброго дела. После него хочется помочь, утешить, поделиться и поступить по-человечески.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 сразу: её слышат здесь и сейчас. По голосу можно понять настроение, а по интонации — радость, удивление или строгость.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речь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остаётся надолго. Записка, письмо, открытка и сообщение можно перечитать позже, поэтому в них особенно важны точность и аккуратность.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разговоре, и на бумаге слова нужно подбирать внимательно. Тогда мысли становятся понятными, а собеседнику легко читать, слушать и отвечать.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внимательным собеседником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хорошего разговора: внимание, вопросы и спокойный ответ.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пословицах и загадках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аккуратно записана короткая пословица, а рядом — яркие буквы и рисунок к ней. Она напоминает, что народная мудрость живёт в простых словах и помогает запоминать важные мысли без скуки.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Загадка, скороговорка, считалка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соседней странице собрались загадка, считалка и смешная скороговорка. Их интересно читать вслух: они тренируют память, внимание и чёткую речь, а ещё делают урок похожим на маленькую игру с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Ценным становится слово, которому можно верить. Честная речь помогает не путать людей и делает общение надёжным и спокойным.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слово ценным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поддерживает, а не ранит. Оно помогает дружить, утешать, благодарить и сохранять хорошее настроение в классе и дома.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слово говорит точно и просто. Когда мысль выражена ясно, собеседнику легче понять тебя, а разговор становится умным и приятным.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слово — маленькое, а сила большая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ободрить, научить и помирить людей. Если думать перед разговором, говорить вежливо и внимательно слушать других, оно станет настоящим помощником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2026-05-21T22:31:17Z</dcterms:created>
  <dcterms:modified xsi:type="dcterms:W3CDTF">2026-05-21T22:31:17Z</dcterms:modified>
</cp:coreProperties>
</file>